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9" r:id="rId5"/>
    <p:sldId id="270" r:id="rId6"/>
    <p:sldId id="260" r:id="rId7"/>
    <p:sldId id="257" r:id="rId8"/>
    <p:sldId id="261" r:id="rId9"/>
    <p:sldId id="262" r:id="rId10"/>
    <p:sldId id="263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60" d="100"/>
          <a:sy n="60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813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History Diploma introduction</a:t>
            </a:r>
          </a:p>
        </p:txBody>
      </p:sp>
      <p:pic>
        <p:nvPicPr>
          <p:cNvPr id="120" name="Screen Shot 2015-01-06 at 6.46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8412" y="1659731"/>
            <a:ext cx="2847976" cy="3236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How will History help me in my career?</a:t>
            </a:r>
          </a:p>
        </p:txBody>
      </p:sp>
      <p:sp>
        <p:nvSpPr>
          <p:cNvPr id="148" name="Shape 148"/>
          <p:cNvSpPr/>
          <p:nvPr/>
        </p:nvSpPr>
        <p:spPr>
          <a:xfrm>
            <a:off x="7188047" y="2914650"/>
            <a:ext cx="952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Law</a:t>
            </a:r>
          </a:p>
        </p:txBody>
      </p:sp>
      <p:sp>
        <p:nvSpPr>
          <p:cNvPr id="149" name="Shape 149"/>
          <p:cNvSpPr/>
          <p:nvPr/>
        </p:nvSpPr>
        <p:spPr>
          <a:xfrm>
            <a:off x="3526332" y="4975225"/>
            <a:ext cx="23326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Journalism</a:t>
            </a:r>
          </a:p>
        </p:txBody>
      </p:sp>
      <p:sp>
        <p:nvSpPr>
          <p:cNvPr id="150" name="Shape 150"/>
          <p:cNvSpPr/>
          <p:nvPr/>
        </p:nvSpPr>
        <p:spPr>
          <a:xfrm>
            <a:off x="8330260" y="4552950"/>
            <a:ext cx="28085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Accountancy</a:t>
            </a:r>
          </a:p>
        </p:txBody>
      </p:sp>
      <p:sp>
        <p:nvSpPr>
          <p:cNvPr id="151" name="Shape 151"/>
          <p:cNvSpPr/>
          <p:nvPr/>
        </p:nvSpPr>
        <p:spPr>
          <a:xfrm>
            <a:off x="1540306" y="7042150"/>
            <a:ext cx="20628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Research</a:t>
            </a:r>
          </a:p>
        </p:txBody>
      </p:sp>
      <p:sp>
        <p:nvSpPr>
          <p:cNvPr id="152" name="Shape 152"/>
          <p:cNvSpPr/>
          <p:nvPr/>
        </p:nvSpPr>
        <p:spPr>
          <a:xfrm>
            <a:off x="9702469" y="7042150"/>
            <a:ext cx="1969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Business</a:t>
            </a:r>
          </a:p>
        </p:txBody>
      </p:sp>
      <p:sp>
        <p:nvSpPr>
          <p:cNvPr id="153" name="Shape 153"/>
          <p:cNvSpPr/>
          <p:nvPr/>
        </p:nvSpPr>
        <p:spPr>
          <a:xfrm>
            <a:off x="1333423" y="3917950"/>
            <a:ext cx="15622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Politics</a:t>
            </a:r>
          </a:p>
        </p:txBody>
      </p:sp>
      <p:sp>
        <p:nvSpPr>
          <p:cNvPr id="154" name="Shape 154"/>
          <p:cNvSpPr/>
          <p:nvPr/>
        </p:nvSpPr>
        <p:spPr>
          <a:xfrm>
            <a:off x="5572683" y="8185150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Forensics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Overarching Themes</a:t>
            </a:r>
          </a:p>
        </p:txBody>
      </p:sp>
      <p:sp>
        <p:nvSpPr>
          <p:cNvPr id="127" name="Shape 127"/>
          <p:cNvSpPr/>
          <p:nvPr/>
        </p:nvSpPr>
        <p:spPr>
          <a:xfrm>
            <a:off x="7302330" y="4358006"/>
            <a:ext cx="39754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GB" dirty="0" smtClean="0"/>
              <a:t>Second World War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2" y="2704642"/>
            <a:ext cx="6937278" cy="445967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Overarching Themes</a:t>
            </a:r>
          </a:p>
        </p:txBody>
      </p:sp>
      <p:pic>
        <p:nvPicPr>
          <p:cNvPr id="13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" y="2590800"/>
            <a:ext cx="8128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8758351" y="3860800"/>
            <a:ext cx="385739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Single Party State</a:t>
            </a:r>
          </a:p>
          <a:p>
            <a:r>
              <a:t> Leaders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55" y="1695006"/>
            <a:ext cx="9873647" cy="6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25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" y="1612307"/>
            <a:ext cx="11835071" cy="66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15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Overarching Themes</a:t>
            </a:r>
          </a:p>
        </p:txBody>
      </p:sp>
      <p:pic>
        <p:nvPicPr>
          <p:cNvPr id="134" name="chi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3244850"/>
            <a:ext cx="6067995" cy="405797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7099095" y="5095417"/>
            <a:ext cx="472430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China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Higher or Standard?</a:t>
            </a:r>
          </a:p>
        </p:txBody>
      </p:sp>
      <p:sp>
        <p:nvSpPr>
          <p:cNvPr id="123" name="Shape 123"/>
          <p:cNvSpPr/>
          <p:nvPr/>
        </p:nvSpPr>
        <p:spPr>
          <a:xfrm>
            <a:off x="924217" y="2540000"/>
            <a:ext cx="9352966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1105" indent="-421105">
              <a:buSzPct val="50000"/>
              <a:buBlip>
                <a:blip r:embed="rId2"/>
              </a:buBlip>
            </a:pPr>
            <a:r>
              <a:t>Intellectual level is the same for HL and SL</a:t>
            </a:r>
          </a:p>
          <a:p>
            <a:endParaRPr/>
          </a:p>
          <a:p>
            <a:pPr marL="421105" indent="-421105" algn="l">
              <a:buSzPct val="50000"/>
              <a:buBlip>
                <a:blip r:embed="rId2"/>
              </a:buBlip>
            </a:pPr>
            <a:r>
              <a:t>HL and SL do the same Papers 1 and 2 </a:t>
            </a:r>
          </a:p>
          <a:p>
            <a:pPr algn="l"/>
            <a:endParaRPr/>
          </a:p>
          <a:p>
            <a:pPr marL="421105" indent="-421105" algn="l">
              <a:buSzPct val="50000"/>
              <a:buBlip>
                <a:blip r:embed="rId2"/>
              </a:buBlip>
            </a:pPr>
            <a:r>
              <a:t>HL does an additional Paper 3</a:t>
            </a:r>
          </a:p>
          <a:p>
            <a:pPr algn="l"/>
            <a:endParaRPr/>
          </a:p>
          <a:p>
            <a:pPr marL="421105" indent="-421105" algn="l">
              <a:buSzPct val="50000"/>
              <a:buBlip>
                <a:blip r:embed="rId2"/>
              </a:buBlip>
            </a:pPr>
            <a:r>
              <a:t>Internal Assessment weighted more for SL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What skills do I need to have to be successful?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Interest in the past</a:t>
            </a:r>
          </a:p>
          <a:p>
            <a:r>
              <a:t>Writing skills</a:t>
            </a:r>
          </a:p>
          <a:p>
            <a:r>
              <a:t>Enjoyment of reading</a:t>
            </a:r>
          </a:p>
          <a:p>
            <a:r>
              <a:t>Discussion and debate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How will History help me gain skills for the future?</a:t>
            </a:r>
          </a:p>
        </p:txBody>
      </p:sp>
      <p:sp>
        <p:nvSpPr>
          <p:cNvPr id="141" name="Shape 141"/>
          <p:cNvSpPr/>
          <p:nvPr/>
        </p:nvSpPr>
        <p:spPr>
          <a:xfrm>
            <a:off x="4838242" y="3778250"/>
            <a:ext cx="33156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Communication</a:t>
            </a:r>
          </a:p>
        </p:txBody>
      </p:sp>
      <p:sp>
        <p:nvSpPr>
          <p:cNvPr id="142" name="Shape 142"/>
          <p:cNvSpPr/>
          <p:nvPr/>
        </p:nvSpPr>
        <p:spPr>
          <a:xfrm>
            <a:off x="461238" y="4959350"/>
            <a:ext cx="33828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Problem solving</a:t>
            </a:r>
          </a:p>
        </p:txBody>
      </p:sp>
      <p:sp>
        <p:nvSpPr>
          <p:cNvPr id="143" name="Shape 143"/>
          <p:cNvSpPr/>
          <p:nvPr/>
        </p:nvSpPr>
        <p:spPr>
          <a:xfrm>
            <a:off x="4179824" y="6140450"/>
            <a:ext cx="46451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Evaluating information</a:t>
            </a:r>
          </a:p>
        </p:txBody>
      </p:sp>
      <p:sp>
        <p:nvSpPr>
          <p:cNvPr id="144" name="Shape 144"/>
          <p:cNvSpPr/>
          <p:nvPr/>
        </p:nvSpPr>
        <p:spPr>
          <a:xfrm>
            <a:off x="8203844" y="4959350"/>
            <a:ext cx="2832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Collaboration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1964690" y="7321550"/>
            <a:ext cx="90754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Understanding of the current world situation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115</Words>
  <Application>Microsoft Macintosh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Avenir Roman</vt:lpstr>
      <vt:lpstr>Helvetica Light</vt:lpstr>
      <vt:lpstr>Black</vt:lpstr>
      <vt:lpstr>PowerPoint Presentation</vt:lpstr>
      <vt:lpstr>Overarching Themes</vt:lpstr>
      <vt:lpstr>Overarching Themes</vt:lpstr>
      <vt:lpstr>PowerPoint Presentation</vt:lpstr>
      <vt:lpstr>PowerPoint Presentation</vt:lpstr>
      <vt:lpstr>Overarching Themes</vt:lpstr>
      <vt:lpstr>Higher or Standard?</vt:lpstr>
      <vt:lpstr>What skills do I need to have to be successful?</vt:lpstr>
      <vt:lpstr>How will History help me gain skills for the future?</vt:lpstr>
      <vt:lpstr>How will History help me in my career?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Ruth Clarke</cp:lastModifiedBy>
  <cp:revision>4</cp:revision>
  <dcterms:modified xsi:type="dcterms:W3CDTF">2016-01-12T10:01:48Z</dcterms:modified>
</cp:coreProperties>
</file>