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30"/>
  </p:normalViewPr>
  <p:slideViewPr>
    <p:cSldViewPr snapToGrid="0" snapToObjects="1">
      <p:cViewPr varScale="1">
        <p:scale>
          <a:sx n="60" d="100"/>
          <a:sy n="60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0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55247341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4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2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7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B8754-6200-944D-BD38-D198C3C4318A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55F0-B58F-AA4D-91ED-678F03078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1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2452687" y="-219406"/>
            <a:ext cx="7358063" cy="265337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Criteria A -Inquiring and analysing</a:t>
            </a:r>
          </a:p>
        </p:txBody>
      </p:sp>
      <p:pic>
        <p:nvPicPr>
          <p:cNvPr id="71" name="Screen Shot 2014-10-21 at 11.11.4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2386" y="2613307"/>
            <a:ext cx="8158666" cy="298869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3408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Explain and Justify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2452687" y="2253258"/>
            <a:ext cx="7358063" cy="401836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You need to </a:t>
            </a:r>
            <a:r>
              <a:rPr sz="2531" b="1" i="1" u="sng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explain</a:t>
            </a: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 and </a:t>
            </a:r>
            <a:r>
              <a:rPr sz="2531" b="1" i="1" u="sng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justify</a:t>
            </a: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 the need for a solution to the problem you have identified for the target audience/client. 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Use your research to help you do this. Think - Who, why, how, where, what. 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By the end of this you should identify 6-10 research topics/questions</a:t>
            </a:r>
          </a:p>
        </p:txBody>
      </p:sp>
      <p:pic>
        <p:nvPicPr>
          <p:cNvPr id="75" name="Screen Shot 2014-10-21 at 11.17.3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8226" y="1582672"/>
            <a:ext cx="7486986" cy="67114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8213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2109557" y="526852"/>
            <a:ext cx="7972886" cy="116085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Identify research required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2452687" y="2600237"/>
            <a:ext cx="7358063" cy="4018360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What research can you do? List - this should be the research topics/questions you identified in your explain and justify section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What research will you carry out in order to make a successful product?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What is the most important information for your product to be successful? Rank in order of importance.</a:t>
            </a:r>
          </a:p>
        </p:txBody>
      </p:sp>
      <p:pic>
        <p:nvPicPr>
          <p:cNvPr id="79" name="Screen Shot 2014-10-21 at 11.17.4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84803" y="1552231"/>
            <a:ext cx="8093832" cy="104800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Research table</a:t>
            </a:r>
          </a:p>
        </p:txBody>
      </p:sp>
      <p:graphicFrame>
        <p:nvGraphicFramePr>
          <p:cNvPr id="82" name="Table 82"/>
          <p:cNvGraphicFramePr/>
          <p:nvPr/>
        </p:nvGraphicFramePr>
        <p:xfrm>
          <a:off x="1762125" y="1866305"/>
          <a:ext cx="8661716" cy="3839765"/>
        </p:xfrm>
        <a:graphic>
          <a:graphicData uri="http://schemas.openxmlformats.org/drawingml/2006/table">
            <a:tbl>
              <a:tblPr firstRow="1"/>
              <a:tblGrid>
                <a:gridCol w="1134439"/>
                <a:gridCol w="1588657"/>
                <a:gridCol w="2691113"/>
                <a:gridCol w="1597372"/>
                <a:gridCol w="1650135"/>
              </a:tblGrid>
              <a:tr h="767953">
                <a:tc>
                  <a:txBody>
                    <a:bodyPr/>
                    <a:lstStyle/>
                    <a:p>
                      <a:pPr lv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F3F1DF"/>
                          </a:solidFill>
                          <a:sym typeface="Hoefler Text"/>
                        </a:rPr>
                        <a:t>Priority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F3F1DF"/>
                          </a:solidFill>
                          <a:sym typeface="Hoefler Text"/>
                        </a:rPr>
                        <a:t>Research question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F3F1DF"/>
                          </a:solidFill>
                          <a:sym typeface="Hoefler Text"/>
                        </a:rPr>
                        <a:t>Why is it important?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F3F1DF"/>
                          </a:solidFill>
                          <a:sym typeface="Hoefler Text"/>
                        </a:rPr>
                        <a:t>Primary or secondary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F3F1DF"/>
                          </a:solidFill>
                          <a:sym typeface="Hoefler Text"/>
                        </a:rPr>
                        <a:t>What did you learn?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67953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6D6A67"/>
                          </a:solidFill>
                          <a:sym typeface="Hoefler Text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767953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6D6A67"/>
                          </a:solidFill>
                          <a:sym typeface="Hoefler Text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767953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6D6A67"/>
                          </a:solidFill>
                          <a:sym typeface="Hoefler Text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767953"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6D6A67"/>
                          </a:solidFill>
                          <a:sym typeface="Hoefler Text"/>
                        </a:rPr>
                        <a:t>etc.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1168400" algn="l"/>
                        </a:tabLst>
                        <a:defRPr sz="3000" b="0">
                          <a:sym typeface="Hoefler Text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Research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You now need to carry out research to find a solution to the problem you have identified. 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It can be physical testing (materials, product, gears, levers, pulleys, systems etc), internet based (not wikipedia and referenced), books, photographes etc.</a:t>
            </a:r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2104953" y="526852"/>
            <a:ext cx="7982094" cy="116085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Analyse existing products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2416968" y="2529551"/>
            <a:ext cx="7358063" cy="4018359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Are there products that already exist for your problem? Can they be improved?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If not, are there similar products?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Select a range of existing/similar products and analyse them carefully.  Look at the positive and negative aspects of the product and remember ACCESSFM.</a:t>
            </a:r>
          </a:p>
        </p:txBody>
      </p:sp>
      <p:pic>
        <p:nvPicPr>
          <p:cNvPr id="92" name="Screen Shot 2014-10-21 at 11.17.5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46992" y="1637668"/>
            <a:ext cx="8098017" cy="74884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896260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484">
                <a:solidFill>
                  <a:srgbClr val="BCB08F"/>
                </a:solidFill>
                <a:effectLst>
                  <a:outerShdw blurRad="12700" dist="12700" dir="16200000" rotWithShape="0">
                    <a:srgbClr val="000000">
                      <a:alpha val="50000"/>
                    </a:srgbClr>
                  </a:outerShdw>
                </a:effectLst>
              </a:rPr>
              <a:t>Brief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827314" y="2753088"/>
            <a:ext cx="10515600" cy="4351338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What will you design and make, </a:t>
            </a:r>
            <a:r>
              <a:rPr sz="2531" b="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who for</a:t>
            </a: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, what must it do, why, how, where etc?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ACCESSFM could help you.</a:t>
            </a:r>
          </a:p>
          <a:p>
            <a:pPr lvl="0">
              <a:buBlip>
                <a:blip r:embed="rId2"/>
              </a:buBlip>
              <a:defRPr sz="1800" i="0">
                <a:solidFill>
                  <a:srgbClr val="000000"/>
                </a:solidFill>
                <a:effectLst/>
              </a:defRPr>
            </a:pP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This section should be </a:t>
            </a:r>
            <a:r>
              <a:rPr lang="en-AU" sz="2531" i="1" dirty="0" smtClean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1-</a:t>
            </a:r>
            <a:r>
              <a:rPr sz="2531" i="1" dirty="0" smtClean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2 </a:t>
            </a:r>
            <a:r>
              <a:rPr sz="2531" i="1" dirty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</a:rPr>
              <a:t>pages.</a:t>
            </a:r>
          </a:p>
        </p:txBody>
      </p:sp>
      <p:pic>
        <p:nvPicPr>
          <p:cNvPr id="96" name="Screen Shot 2014-10-21 at 11.18.0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65874" y="1943649"/>
            <a:ext cx="8060253" cy="6866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65320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282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Hoefler Text</vt:lpstr>
      <vt:lpstr>Arial</vt:lpstr>
      <vt:lpstr>Office Theme</vt:lpstr>
      <vt:lpstr>Criteria A -Inquiring and analysing</vt:lpstr>
      <vt:lpstr>Explain and Justify</vt:lpstr>
      <vt:lpstr>Identify research required</vt:lpstr>
      <vt:lpstr>Research table</vt:lpstr>
      <vt:lpstr>Research</vt:lpstr>
      <vt:lpstr>Analyse existing products</vt:lpstr>
      <vt:lpstr>Brief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A -Inquiring and analysing</dc:title>
  <dc:creator>Robin Marsh</dc:creator>
  <cp:lastModifiedBy>Robin Marsh</cp:lastModifiedBy>
  <cp:revision>1</cp:revision>
  <dcterms:created xsi:type="dcterms:W3CDTF">2015-08-24T03:05:35Z</dcterms:created>
  <dcterms:modified xsi:type="dcterms:W3CDTF">2015-08-26T01:39:43Z</dcterms:modified>
</cp:coreProperties>
</file>