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B58F-E174-274E-BDD3-0A8DF9FDBE73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1D48C-CCAF-654C-BA73-EF0D8087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1D48C-CCAF-654C-BA73-EF0D8087B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BB06-572D-1A4F-8D4E-8739990D8F3C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068E-7768-5040-9C3F-E174AAA1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Hydrological  changes resulting from dam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18" y="1451553"/>
            <a:ext cx="9414164" cy="1250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Rates increase due to increased surface area of water in reservoir.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74" y="3061855"/>
            <a:ext cx="6411852" cy="3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Groundwater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3" y="1690688"/>
            <a:ext cx="4765963" cy="4187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Usually increases due to:</a:t>
            </a:r>
          </a:p>
          <a:p>
            <a:r>
              <a:rPr lang="en-US" sz="3600" dirty="0" smtClean="0"/>
              <a:t>water leaks through bedrock</a:t>
            </a:r>
          </a:p>
          <a:p>
            <a:r>
              <a:rPr lang="en-US" sz="3600" dirty="0" smtClean="0"/>
              <a:t>Flow rates are reduced so more time for infiltration/percolation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64" y="1849870"/>
            <a:ext cx="4597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1801090"/>
            <a:ext cx="5202382" cy="4655128"/>
          </a:xfrm>
        </p:spPr>
        <p:txBody>
          <a:bodyPr>
            <a:noAutofit/>
          </a:bodyPr>
          <a:lstStyle/>
          <a:p>
            <a:r>
              <a:rPr lang="en-US" dirty="0" smtClean="0"/>
              <a:t>Reduced since more water is evaporated or infiltrated/percolated.</a:t>
            </a:r>
          </a:p>
          <a:p>
            <a:r>
              <a:rPr lang="en-US" dirty="0" smtClean="0"/>
              <a:t>Also, in many cases water is removed for use by people (domestic and industrial use).</a:t>
            </a:r>
          </a:p>
          <a:p>
            <a:r>
              <a:rPr lang="en-US" dirty="0" smtClean="0"/>
              <a:t>More regular flow downstream (as seasonal variations can be controlled). Less flooding.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690688"/>
            <a:ext cx="5524500" cy="45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River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690688"/>
            <a:ext cx="3848101" cy="4003530"/>
          </a:xfrm>
        </p:spPr>
        <p:txBody>
          <a:bodyPr>
            <a:normAutofit/>
          </a:bodyPr>
          <a:lstStyle/>
          <a:p>
            <a:r>
              <a:rPr lang="en-US" dirty="0" smtClean="0"/>
              <a:t>Sedimentation behind dams reduces the sediment load carried by rivers.</a:t>
            </a:r>
          </a:p>
          <a:p>
            <a:r>
              <a:rPr lang="en-US" dirty="0" smtClean="0"/>
              <a:t>This can cause problems </a:t>
            </a:r>
            <a:r>
              <a:rPr lang="en-US" dirty="0" err="1" smtClean="0"/>
              <a:t>eg</a:t>
            </a:r>
            <a:r>
              <a:rPr lang="en-US" dirty="0" smtClean="0"/>
              <a:t> in delta areas that depend on regular sediment inflows.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2794"/>
            <a:ext cx="6638957" cy="3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2776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Pollutants may build up</a:t>
            </a:r>
          </a:p>
          <a:p>
            <a:r>
              <a:rPr lang="en-US" sz="3200" dirty="0" smtClean="0"/>
              <a:t>Increased growth of some plant species &amp; algae may lead to eutrophication and loss of oxygen from the water.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09" y="1825625"/>
            <a:ext cx="5497645" cy="35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66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Channel gradients become shallower and velocity will reduce.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49" y="2623849"/>
            <a:ext cx="5230209" cy="35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147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Hydrological  changes resulting from dam construction</vt:lpstr>
      <vt:lpstr>Evaporation</vt:lpstr>
      <vt:lpstr>Groundwater storage</vt:lpstr>
      <vt:lpstr>Discharge</vt:lpstr>
      <vt:lpstr>River load</vt:lpstr>
      <vt:lpstr>Water quality</vt:lpstr>
      <vt:lpstr>Gradient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 changes resulting from dam construction</dc:title>
  <dc:creator>Rob Battye</dc:creator>
  <cp:lastModifiedBy>Rob Battye</cp:lastModifiedBy>
  <cp:revision>6</cp:revision>
  <dcterms:created xsi:type="dcterms:W3CDTF">2015-09-09T05:46:20Z</dcterms:created>
  <dcterms:modified xsi:type="dcterms:W3CDTF">2015-09-09T07:35:58Z</dcterms:modified>
</cp:coreProperties>
</file>