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aj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aj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a:fontRef idx="maj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a:fontRef idx="maj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a:fontRef idx="maj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a:fontRef idx="maj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a:fontRef idx="maj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a:fontRef idx="maj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a:fontRef idx="maj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a:fontRef idx="maj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a:fontRef idx="major">
          <a:srgbClr val="5A5F5E"/>
        </a:fontRef>
        <a:srgbClr val="5A5F5E"/>
      </a:tcTxStyle>
      <a:tcStyle>
        <a:tcBdr>
          <a:left>
            <a:ln w="0" cap="flat">
              <a:noFill/>
              <a:miter lim="400000"/>
            </a:ln>
          </a:left>
          <a:right>
            <a:ln w="0" cap="flat">
              <a:noFill/>
              <a:miter lim="400000"/>
            </a:ln>
          </a:right>
          <a:top>
            <a:ln w="0" cap="flat">
              <a:noFill/>
              <a:miter lim="400000"/>
            </a:ln>
          </a:top>
          <a:bottom>
            <a:ln w="0" cap="flat">
              <a:noFill/>
              <a:miter lim="400000"/>
            </a:ln>
          </a:bottom>
          <a:insideH>
            <a:ln w="0" cap="flat">
              <a:noFill/>
              <a:miter lim="400000"/>
            </a:ln>
          </a:insideH>
          <a:insideV>
            <a:ln w="0" cap="flat">
              <a:noFill/>
              <a:miter lim="400000"/>
            </a:ln>
          </a:insideV>
        </a:tcBdr>
        <a:fill>
          <a:noFill/>
        </a:fill>
      </a:tcStyle>
    </a:wholeTbl>
    <a:band2H>
      <a:tcTxStyle/>
      <a:tcStyle>
        <a:tcBdr/>
        <a:fill>
          <a:solidFill>
            <a:srgbClr val="000000">
              <a:alpha val="5000"/>
            </a:srgbClr>
          </a:solidFill>
        </a:fill>
      </a:tcStyle>
    </a:band2H>
    <a:firstCol>
      <a:tcTxStyle>
        <a:fontRef idx="major">
          <a:srgbClr val="FFFFFF"/>
        </a:fontRef>
        <a:srgbClr val="FFFFFF"/>
      </a:tcTxStyle>
      <a:tcStyle>
        <a:tcBdr>
          <a:left>
            <a:ln w="12700" cap="flat">
              <a:solidFill>
                <a:srgbClr val="B4B4B4"/>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a:fontRef idx="maj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a:fontRef idx="maj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a:fontRef idx="maj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a:fontRef idx="maj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a:fontRef idx="maj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a:fontRef idx="maj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a:fontRef idx="maj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a:fontRef idx="maj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a:fontRef idx="maj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a:fontRef idx="maj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 styleId="{8F44A2F1-9E1F-4B54-A3A2-5F16C0AD49E2}" styleName="">
    <a:tblBg/>
    <a:wholeTbl>
      <a:tcTxStyle b="off" i="off">
        <a:fontRef idx="maj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aj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aj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aj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90"/>
  </p:normalViewPr>
  <p:slideViewPr>
    <p:cSldViewPr snapToGrid="0" snapToObjects="1">
      <p:cViewPr varScale="1">
        <p:scale>
          <a:sx n="60" d="100"/>
          <a:sy n="60" d="100"/>
        </p:scale>
        <p:origin x="18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3573260"/>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355600" y="2044700"/>
            <a:ext cx="12293600" cy="3238500"/>
          </a:xfrm>
          <a:prstGeom prst="rect">
            <a:avLst/>
          </a:prstGeom>
        </p:spPr>
        <p:txBody>
          <a:bodyPr anchor="b"/>
          <a:lstStyle/>
          <a:p>
            <a:r>
              <a:t>Title Text</a:t>
            </a:r>
          </a:p>
        </p:txBody>
      </p:sp>
      <p:sp>
        <p:nvSpPr>
          <p:cNvPr id="12" name="Shape 12"/>
          <p:cNvSpPr>
            <a:spLocks noGrp="1"/>
          </p:cNvSpPr>
          <p:nvPr>
            <p:ph type="body" sz="quarter" idx="1"/>
          </p:nvPr>
        </p:nvSpPr>
        <p:spPr>
          <a:xfrm>
            <a:off x="355600" y="5270500"/>
            <a:ext cx="122936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Top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8" name="Shape 88"/>
          <p:cNvSpPr>
            <a:spLocks noGrp="1"/>
          </p:cNvSpPr>
          <p:nvPr>
            <p:ph type="title"/>
          </p:nvPr>
        </p:nvSpPr>
        <p:spPr>
          <a:prstGeom prst="rect">
            <a:avLst/>
          </a:prstGeom>
        </p:spPr>
        <p:txBody>
          <a:bodyPr/>
          <a:lstStyle/>
          <a:p>
            <a:r>
              <a:t>Title Text</a:t>
            </a:r>
          </a:p>
        </p:txBody>
      </p:sp>
      <p:sp>
        <p:nvSpPr>
          <p:cNvPr id="89" name="Shape 89"/>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96" name="Shape 96"/>
          <p:cNvSpPr>
            <a:spLocks noGrp="1"/>
          </p:cNvSpPr>
          <p:nvPr>
            <p:ph type="title"/>
          </p:nvPr>
        </p:nvSpPr>
        <p:spPr>
          <a:xfrm>
            <a:off x="355600" y="3225800"/>
            <a:ext cx="12293600" cy="3302000"/>
          </a:xfrm>
          <a:prstGeom prst="rect">
            <a:avLst/>
          </a:prstGeom>
        </p:spPr>
        <p:txBody>
          <a:bodyPr/>
          <a:lstStyle/>
          <a:p>
            <a:r>
              <a:t>Title Text</a:t>
            </a:r>
          </a:p>
        </p:txBody>
      </p:sp>
      <p:sp>
        <p:nvSpPr>
          <p:cNvPr id="97" name="Shape 9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4" name="Shape 104"/>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105" name="Shape 105"/>
          <p:cNvSpPr>
            <a:spLocks noGrp="1"/>
          </p:cNvSpPr>
          <p:nvPr>
            <p:ph type="title"/>
          </p:nvPr>
        </p:nvSpPr>
        <p:spPr>
          <a:xfrm>
            <a:off x="355600" y="7416800"/>
            <a:ext cx="12293600" cy="1282700"/>
          </a:xfrm>
          <a:prstGeom prst="rect">
            <a:avLst/>
          </a:prstGeom>
        </p:spPr>
        <p:txBody>
          <a:bodyPr/>
          <a:lstStyle/>
          <a:p>
            <a:r>
              <a:t>Title Text</a:t>
            </a:r>
          </a:p>
        </p:txBody>
      </p:sp>
      <p:sp>
        <p:nvSpPr>
          <p:cNvPr id="106" name="Shape 10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Shape 113"/>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114" name="Shape 114"/>
          <p:cNvSpPr>
            <a:spLocks noGrp="1"/>
          </p:cNvSpPr>
          <p:nvPr>
            <p:ph type="title"/>
          </p:nvPr>
        </p:nvSpPr>
        <p:spPr>
          <a:xfrm>
            <a:off x="355600" y="7416800"/>
            <a:ext cx="12293600" cy="1282700"/>
          </a:xfrm>
          <a:prstGeom prst="rect">
            <a:avLst/>
          </a:prstGeom>
        </p:spPr>
        <p:txBody>
          <a:bodyPr/>
          <a:lstStyle/>
          <a:p>
            <a:r>
              <a:t>Title Text</a:t>
            </a:r>
          </a:p>
        </p:txBody>
      </p:sp>
      <p:sp>
        <p:nvSpPr>
          <p:cNvPr id="115" name="Shape 11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22" name="Shape 122"/>
          <p:cNvSpPr>
            <a:spLocks noGrp="1"/>
          </p:cNvSpPr>
          <p:nvPr>
            <p:ph type="pic" sz="half" idx="13"/>
          </p:nvPr>
        </p:nvSpPr>
        <p:spPr>
          <a:xfrm>
            <a:off x="6705600" y="679450"/>
            <a:ext cx="5994400" cy="8394700"/>
          </a:xfrm>
          <a:prstGeom prst="rect">
            <a:avLst/>
          </a:prstGeom>
        </p:spPr>
        <p:txBody>
          <a:bodyPr lIns="91439" tIns="45719" rIns="91439" bIns="45719" anchor="t"/>
          <a:lstStyle/>
          <a:p>
            <a:endParaRPr/>
          </a:p>
        </p:txBody>
      </p:sp>
      <p:sp>
        <p:nvSpPr>
          <p:cNvPr id="123" name="Shape 123"/>
          <p:cNvSpPr>
            <a:spLocks noGrp="1"/>
          </p:cNvSpPr>
          <p:nvPr>
            <p:ph type="title"/>
          </p:nvPr>
        </p:nvSpPr>
        <p:spPr>
          <a:xfrm>
            <a:off x="355600" y="1384300"/>
            <a:ext cx="5892800" cy="3505200"/>
          </a:xfrm>
          <a:prstGeom prst="rect">
            <a:avLst/>
          </a:prstGeom>
        </p:spPr>
        <p:txBody>
          <a:bodyPr anchor="b"/>
          <a:lstStyle/>
          <a:p>
            <a:r>
              <a:t>Title Text</a:t>
            </a:r>
          </a:p>
        </p:txBody>
      </p:sp>
      <p:sp>
        <p:nvSpPr>
          <p:cNvPr id="124" name="Shape 12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Vertical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2" name="Shape 132"/>
          <p:cNvSpPr>
            <a:spLocks noGrp="1"/>
          </p:cNvSpPr>
          <p:nvPr>
            <p:ph type="pic" sz="half" idx="13"/>
          </p:nvPr>
        </p:nvSpPr>
        <p:spPr>
          <a:xfrm>
            <a:off x="6705600" y="679450"/>
            <a:ext cx="5994400" cy="8394700"/>
          </a:xfrm>
          <a:prstGeom prst="rect">
            <a:avLst/>
          </a:prstGeom>
        </p:spPr>
        <p:txBody>
          <a:bodyPr lIns="91439" tIns="45719" rIns="91439" bIns="45719" anchor="t"/>
          <a:lstStyle/>
          <a:p>
            <a:endParaRPr/>
          </a:p>
        </p:txBody>
      </p:sp>
      <p:sp>
        <p:nvSpPr>
          <p:cNvPr id="133" name="Shape 133"/>
          <p:cNvSpPr>
            <a:spLocks noGrp="1"/>
          </p:cNvSpPr>
          <p:nvPr>
            <p:ph type="title"/>
          </p:nvPr>
        </p:nvSpPr>
        <p:spPr>
          <a:xfrm>
            <a:off x="355600" y="1384300"/>
            <a:ext cx="5892800" cy="3505200"/>
          </a:xfrm>
          <a:prstGeom prst="rect">
            <a:avLst/>
          </a:prstGeom>
        </p:spPr>
        <p:txBody>
          <a:bodyPr anchor="b"/>
          <a:lstStyle/>
          <a:p>
            <a:r>
              <a:t>Title Text</a:t>
            </a:r>
          </a:p>
        </p:txBody>
      </p:sp>
      <p:sp>
        <p:nvSpPr>
          <p:cNvPr id="134" name="Shape 134"/>
          <p:cNvSpPr>
            <a:spLocks noGrp="1"/>
          </p:cNvSpPr>
          <p:nvPr>
            <p:ph type="body" sz="quarter" idx="1"/>
          </p:nvPr>
        </p:nvSpPr>
        <p:spPr>
          <a:xfrm>
            <a:off x="355600" y="4876800"/>
            <a:ext cx="5892800" cy="12954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135" name="Shape 135"/>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2" name="Shape 142"/>
          <p:cNvSpPr>
            <a:spLocks noGrp="1"/>
          </p:cNvSpPr>
          <p:nvPr>
            <p:ph type="pic" sz="half" idx="13"/>
          </p:nvPr>
        </p:nvSpPr>
        <p:spPr>
          <a:xfrm>
            <a:off x="7518400" y="2819400"/>
            <a:ext cx="4381500" cy="6591300"/>
          </a:xfrm>
          <a:prstGeom prst="rect">
            <a:avLst/>
          </a:prstGeom>
        </p:spPr>
        <p:txBody>
          <a:bodyPr lIns="91439" tIns="45719" rIns="91439" bIns="45719" anchor="t"/>
          <a:lstStyle/>
          <a:p>
            <a:endParaRPr/>
          </a:p>
        </p:txBody>
      </p:sp>
      <p:sp>
        <p:nvSpPr>
          <p:cNvPr id="143" name="Shape 143"/>
          <p:cNvSpPr>
            <a:spLocks noGrp="1"/>
          </p:cNvSpPr>
          <p:nvPr>
            <p:ph type="title"/>
          </p:nvPr>
        </p:nvSpPr>
        <p:spPr>
          <a:prstGeom prst="rect">
            <a:avLst/>
          </a:prstGeom>
        </p:spPr>
        <p:txBody>
          <a:bodyPr/>
          <a:lstStyle/>
          <a:p>
            <a:r>
              <a:t>Title Text</a:t>
            </a:r>
          </a:p>
        </p:txBody>
      </p:sp>
      <p:sp>
        <p:nvSpPr>
          <p:cNvPr id="144" name="Shape 144"/>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45" name="Shape 1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2" name="Shape 152"/>
          <p:cNvSpPr>
            <a:spLocks noGrp="1"/>
          </p:cNvSpPr>
          <p:nvPr>
            <p:ph type="title"/>
          </p:nvPr>
        </p:nvSpPr>
        <p:spPr>
          <a:prstGeom prst="rect">
            <a:avLst/>
          </a:prstGeom>
        </p:spPr>
        <p:txBody>
          <a:bodyPr/>
          <a:lstStyle/>
          <a:p>
            <a:r>
              <a:t>Title Text</a:t>
            </a:r>
          </a:p>
        </p:txBody>
      </p:sp>
      <p:sp>
        <p:nvSpPr>
          <p:cNvPr id="153" name="Shape 153"/>
          <p:cNvSpPr>
            <a:spLocks noGrp="1"/>
          </p:cNvSpPr>
          <p:nvPr>
            <p:ph type="body" sz="half" idx="1"/>
          </p:nvPr>
        </p:nvSpPr>
        <p:spPr>
          <a:xfrm>
            <a:off x="3556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54" name="Shape 1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r>
              <a:t>Title Text</a:t>
            </a:r>
          </a:p>
        </p:txBody>
      </p:sp>
      <p:sp>
        <p:nvSpPr>
          <p:cNvPr id="162" name="Shape 162"/>
          <p:cNvSpPr>
            <a:spLocks noGrp="1"/>
          </p:cNvSpPr>
          <p:nvPr>
            <p:ph type="body" sz="half" idx="1"/>
          </p:nvPr>
        </p:nvSpPr>
        <p:spPr>
          <a:xfrm>
            <a:off x="6756400" y="3187700"/>
            <a:ext cx="58928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163" name="Shape 1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FFFFFF"/>
        </a:solidFill>
        <a:effectLst/>
      </p:bgPr>
    </p:bg>
    <p:spTree>
      <p:nvGrpSpPr>
        <p:cNvPr id="1" name=""/>
        <p:cNvGrpSpPr/>
        <p:nvPr/>
      </p:nvGrpSpPr>
      <p:grpSpPr>
        <a:xfrm>
          <a:off x="0" y="0"/>
          <a:ext cx="0" cy="0"/>
          <a:chOff x="0" y="0"/>
          <a:chExt cx="0" cy="0"/>
        </a:xfrm>
      </p:grpSpPr>
      <p:sp>
        <p:nvSpPr>
          <p:cNvPr id="170" name="Shape 170"/>
          <p:cNvSpPr>
            <a:spLocks noGrp="1"/>
          </p:cNvSpPr>
          <p:nvPr>
            <p:ph type="title"/>
          </p:nvPr>
        </p:nvSpPr>
        <p:spPr>
          <a:xfrm>
            <a:off x="977900" y="546100"/>
            <a:ext cx="11049000" cy="2273300"/>
          </a:xfrm>
          <a:prstGeom prst="rect">
            <a:avLst/>
          </a:prstGeom>
        </p:spPr>
        <p:txBody>
          <a:bodyPr/>
          <a:lstStyle>
            <a:lvl1pPr marL="57799" marR="57799" defTabSz="1295400">
              <a:defRPr sz="6200" cap="none">
                <a:solidFill>
                  <a:srgbClr val="000000"/>
                </a:solidFill>
                <a:uFill>
                  <a:solidFill>
                    <a:srgbClr val="000000"/>
                  </a:solidFill>
                </a:uFill>
                <a:latin typeface="+mn-lt"/>
                <a:ea typeface="+mn-ea"/>
                <a:cs typeface="+mn-cs"/>
                <a:sym typeface="Times New Roman"/>
              </a:defRPr>
            </a:lvl1pPr>
          </a:lstStyle>
          <a:p>
            <a:r>
              <a:t>Title Text</a:t>
            </a:r>
          </a:p>
        </p:txBody>
      </p:sp>
      <p:sp>
        <p:nvSpPr>
          <p:cNvPr id="171" name="Shape 171"/>
          <p:cNvSpPr>
            <a:spLocks noGrp="1"/>
          </p:cNvSpPr>
          <p:nvPr>
            <p:ph type="body" idx="1"/>
          </p:nvPr>
        </p:nvSpPr>
        <p:spPr>
          <a:xfrm>
            <a:off x="977900" y="2819400"/>
            <a:ext cx="11049000" cy="6934200"/>
          </a:xfrm>
          <a:prstGeom prst="rect">
            <a:avLst/>
          </a:prstGeom>
        </p:spPr>
        <p:txBody>
          <a:bodyPr anchor="t"/>
          <a:lstStyle>
            <a:lvl1pPr marL="383540" marR="57799" indent="-342900" defTabSz="1295400">
              <a:lnSpc>
                <a:spcPct val="100000"/>
              </a:lnSpc>
              <a:spcBef>
                <a:spcPts val="1000"/>
              </a:spcBef>
              <a:buClrTx/>
              <a:buSzPct val="100000"/>
              <a:defRPr sz="4400">
                <a:solidFill>
                  <a:srgbClr val="000000"/>
                </a:solidFill>
                <a:uFill>
                  <a:solidFill>
                    <a:srgbClr val="000000"/>
                  </a:solidFill>
                </a:uFill>
                <a:latin typeface="+mn-lt"/>
                <a:ea typeface="+mn-ea"/>
                <a:cs typeface="+mn-cs"/>
                <a:sym typeface="Times New Roman"/>
              </a:defRPr>
            </a:lvl1pPr>
            <a:lvl2pPr marL="783590" marR="57799" indent="-285750" defTabSz="1295400">
              <a:lnSpc>
                <a:spcPct val="100000"/>
              </a:lnSpc>
              <a:spcBef>
                <a:spcPts val="900"/>
              </a:spcBef>
              <a:buClrTx/>
              <a:buSzPct val="100000"/>
              <a:buChar char="–"/>
              <a:defRPr sz="3800">
                <a:solidFill>
                  <a:srgbClr val="000000"/>
                </a:solidFill>
                <a:uFill>
                  <a:solidFill>
                    <a:srgbClr val="000000"/>
                  </a:solidFill>
                </a:uFill>
                <a:latin typeface="+mn-lt"/>
                <a:ea typeface="+mn-ea"/>
                <a:cs typeface="+mn-cs"/>
                <a:sym typeface="Times New Roman"/>
              </a:defRPr>
            </a:lvl2pPr>
            <a:lvl3pPr marL="1183639" marR="57799" indent="-228600" defTabSz="1295400">
              <a:lnSpc>
                <a:spcPct val="100000"/>
              </a:lnSpc>
              <a:spcBef>
                <a:spcPts val="700"/>
              </a:spcBef>
              <a:buClrTx/>
              <a:buSzPct val="100000"/>
              <a:defRPr sz="3400">
                <a:solidFill>
                  <a:srgbClr val="000000"/>
                </a:solidFill>
                <a:uFill>
                  <a:solidFill>
                    <a:srgbClr val="000000"/>
                  </a:solidFill>
                </a:uFill>
                <a:latin typeface="+mn-lt"/>
                <a:ea typeface="+mn-ea"/>
                <a:cs typeface="+mn-cs"/>
                <a:sym typeface="Times New Roman"/>
              </a:defRPr>
            </a:lvl3pPr>
            <a:lvl4pPr marL="1640839" marR="57799" indent="-228600" defTabSz="1295400">
              <a:lnSpc>
                <a:spcPct val="100000"/>
              </a:lnSpc>
              <a:spcBef>
                <a:spcPts val="600"/>
              </a:spcBef>
              <a:buClrTx/>
              <a:buSzPct val="100000"/>
              <a:buChar char="–"/>
              <a:defRPr sz="2800">
                <a:solidFill>
                  <a:srgbClr val="000000"/>
                </a:solidFill>
                <a:uFill>
                  <a:solidFill>
                    <a:srgbClr val="000000"/>
                  </a:solidFill>
                </a:uFill>
                <a:latin typeface="+mn-lt"/>
                <a:ea typeface="+mn-ea"/>
                <a:cs typeface="+mn-cs"/>
                <a:sym typeface="Times New Roman"/>
              </a:defRPr>
            </a:lvl4pPr>
            <a:lvl5pPr marL="2098039" marR="57799" indent="-228600" defTabSz="1295400">
              <a:lnSpc>
                <a:spcPct val="100000"/>
              </a:lnSpc>
              <a:spcBef>
                <a:spcPts val="600"/>
              </a:spcBef>
              <a:buClrTx/>
              <a:buSzPct val="100000"/>
              <a:buChar char="»"/>
              <a:defRPr sz="2800">
                <a:solidFill>
                  <a:srgbClr val="000000"/>
                </a:solidFill>
                <a:uFill>
                  <a:solidFill>
                    <a:srgbClr val="000000"/>
                  </a:solidFill>
                </a:uFill>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72" name="Shape 172"/>
          <p:cNvSpPr>
            <a:spLocks noGrp="1"/>
          </p:cNvSpPr>
          <p:nvPr>
            <p:ph type="sldNum" sz="quarter" idx="2"/>
          </p:nvPr>
        </p:nvSpPr>
        <p:spPr>
          <a:xfrm>
            <a:off x="10505158" y="8890000"/>
            <a:ext cx="342901" cy="358589"/>
          </a:xfrm>
          <a:prstGeom prst="rect">
            <a:avLst/>
          </a:prstGeom>
        </p:spPr>
        <p:txBody>
          <a:bodyPr/>
          <a:lstStyle>
            <a:lvl1pPr defTabSz="825500">
              <a:defRPr>
                <a:solidFill>
                  <a:srgbClr val="000000"/>
                </a:solidFill>
                <a:uFill>
                  <a:solidFill>
                    <a:srgbClr val="000000"/>
                  </a:solidFill>
                </a:uFill>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20" name="Shape 20"/>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21" name="Shape 21"/>
          <p:cNvSpPr>
            <a:spLocks noGrp="1"/>
          </p:cNvSpPr>
          <p:nvPr>
            <p:ph type="title"/>
          </p:nvPr>
        </p:nvSpPr>
        <p:spPr>
          <a:xfrm>
            <a:off x="355600" y="6832600"/>
            <a:ext cx="12293600" cy="1257300"/>
          </a:xfrm>
          <a:prstGeom prst="rect">
            <a:avLst/>
          </a:prstGeom>
        </p:spPr>
        <p:txBody>
          <a:bodyPr anchor="b"/>
          <a:lstStyle/>
          <a:p>
            <a:r>
              <a:t>Title Text</a:t>
            </a:r>
          </a:p>
        </p:txBody>
      </p:sp>
      <p:sp>
        <p:nvSpPr>
          <p:cNvPr id="22" name="Shape 2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Bullets copy">
    <p:bg>
      <p:bgPr>
        <a:solidFill>
          <a:srgbClr val="FFFFFF"/>
        </a:solidFill>
        <a:effectLst/>
      </p:bgPr>
    </p:bg>
    <p:spTree>
      <p:nvGrpSpPr>
        <p:cNvPr id="1" name=""/>
        <p:cNvGrpSpPr/>
        <p:nvPr/>
      </p:nvGrpSpPr>
      <p:grpSpPr>
        <a:xfrm>
          <a:off x="0" y="0"/>
          <a:ext cx="0" cy="0"/>
          <a:chOff x="0" y="0"/>
          <a:chExt cx="0" cy="0"/>
        </a:xfrm>
      </p:grpSpPr>
      <p:sp>
        <p:nvSpPr>
          <p:cNvPr id="179" name="Shape 179"/>
          <p:cNvSpPr>
            <a:spLocks noGrp="1"/>
          </p:cNvSpPr>
          <p:nvPr>
            <p:ph type="title"/>
          </p:nvPr>
        </p:nvSpPr>
        <p:spPr>
          <a:xfrm>
            <a:off x="977900" y="546100"/>
            <a:ext cx="11049000" cy="2273300"/>
          </a:xfrm>
          <a:prstGeom prst="rect">
            <a:avLst/>
          </a:prstGeom>
        </p:spPr>
        <p:txBody>
          <a:bodyPr/>
          <a:lstStyle>
            <a:lvl1pPr marL="57799" marR="57799" defTabSz="1295400">
              <a:defRPr sz="6200" cap="none">
                <a:solidFill>
                  <a:srgbClr val="000000"/>
                </a:solidFill>
                <a:uFill>
                  <a:solidFill>
                    <a:srgbClr val="000000"/>
                  </a:solidFill>
                </a:uFill>
                <a:latin typeface="+mn-lt"/>
                <a:ea typeface="+mn-ea"/>
                <a:cs typeface="+mn-cs"/>
                <a:sym typeface="Times New Roman"/>
              </a:defRPr>
            </a:lvl1pPr>
          </a:lstStyle>
          <a:p>
            <a:r>
              <a:t>Title Text</a:t>
            </a:r>
          </a:p>
        </p:txBody>
      </p:sp>
      <p:sp>
        <p:nvSpPr>
          <p:cNvPr id="180" name="Shape 180"/>
          <p:cNvSpPr>
            <a:spLocks noGrp="1"/>
          </p:cNvSpPr>
          <p:nvPr>
            <p:ph type="body" idx="1"/>
          </p:nvPr>
        </p:nvSpPr>
        <p:spPr>
          <a:xfrm>
            <a:off x="977900" y="2819400"/>
            <a:ext cx="11049000" cy="6934200"/>
          </a:xfrm>
          <a:prstGeom prst="rect">
            <a:avLst/>
          </a:prstGeom>
        </p:spPr>
        <p:txBody>
          <a:bodyPr anchor="t"/>
          <a:lstStyle>
            <a:lvl1pPr marL="383540" marR="57799" indent="-342900" defTabSz="1295400">
              <a:lnSpc>
                <a:spcPct val="100000"/>
              </a:lnSpc>
              <a:spcBef>
                <a:spcPts val="1000"/>
              </a:spcBef>
              <a:buClrTx/>
              <a:buSzPct val="100000"/>
              <a:defRPr sz="4400">
                <a:solidFill>
                  <a:srgbClr val="000000"/>
                </a:solidFill>
                <a:uFill>
                  <a:solidFill>
                    <a:srgbClr val="000000"/>
                  </a:solidFill>
                </a:uFill>
                <a:latin typeface="+mn-lt"/>
                <a:ea typeface="+mn-ea"/>
                <a:cs typeface="+mn-cs"/>
                <a:sym typeface="Times New Roman"/>
              </a:defRPr>
            </a:lvl1pPr>
            <a:lvl2pPr marL="783590" marR="57799" indent="-285750" defTabSz="1295400">
              <a:lnSpc>
                <a:spcPct val="100000"/>
              </a:lnSpc>
              <a:spcBef>
                <a:spcPts val="900"/>
              </a:spcBef>
              <a:buClrTx/>
              <a:buSzPct val="100000"/>
              <a:buChar char="–"/>
              <a:defRPr sz="3800">
                <a:solidFill>
                  <a:srgbClr val="000000"/>
                </a:solidFill>
                <a:uFill>
                  <a:solidFill>
                    <a:srgbClr val="000000"/>
                  </a:solidFill>
                </a:uFill>
                <a:latin typeface="+mn-lt"/>
                <a:ea typeface="+mn-ea"/>
                <a:cs typeface="+mn-cs"/>
                <a:sym typeface="Times New Roman"/>
              </a:defRPr>
            </a:lvl2pPr>
            <a:lvl3pPr marL="1183639" marR="57799" indent="-228600" defTabSz="1295400">
              <a:lnSpc>
                <a:spcPct val="100000"/>
              </a:lnSpc>
              <a:spcBef>
                <a:spcPts val="700"/>
              </a:spcBef>
              <a:buClrTx/>
              <a:buSzPct val="100000"/>
              <a:defRPr sz="3400">
                <a:solidFill>
                  <a:srgbClr val="000000"/>
                </a:solidFill>
                <a:uFill>
                  <a:solidFill>
                    <a:srgbClr val="000000"/>
                  </a:solidFill>
                </a:uFill>
                <a:latin typeface="+mn-lt"/>
                <a:ea typeface="+mn-ea"/>
                <a:cs typeface="+mn-cs"/>
                <a:sym typeface="Times New Roman"/>
              </a:defRPr>
            </a:lvl3pPr>
            <a:lvl4pPr marL="1640839" marR="57799" indent="-228600" defTabSz="1295400">
              <a:lnSpc>
                <a:spcPct val="100000"/>
              </a:lnSpc>
              <a:spcBef>
                <a:spcPts val="600"/>
              </a:spcBef>
              <a:buClrTx/>
              <a:buSzPct val="100000"/>
              <a:buChar char="–"/>
              <a:defRPr sz="2800">
                <a:solidFill>
                  <a:srgbClr val="000000"/>
                </a:solidFill>
                <a:uFill>
                  <a:solidFill>
                    <a:srgbClr val="000000"/>
                  </a:solidFill>
                </a:uFill>
                <a:latin typeface="+mn-lt"/>
                <a:ea typeface="+mn-ea"/>
                <a:cs typeface="+mn-cs"/>
                <a:sym typeface="Times New Roman"/>
              </a:defRPr>
            </a:lvl4pPr>
            <a:lvl5pPr marL="2098039" marR="57799" indent="-228600" defTabSz="1295400">
              <a:lnSpc>
                <a:spcPct val="100000"/>
              </a:lnSpc>
              <a:spcBef>
                <a:spcPts val="600"/>
              </a:spcBef>
              <a:buClrTx/>
              <a:buSzPct val="100000"/>
              <a:buChar char="»"/>
              <a:defRPr sz="2800">
                <a:solidFill>
                  <a:srgbClr val="000000"/>
                </a:solidFill>
                <a:uFill>
                  <a:solidFill>
                    <a:srgbClr val="000000"/>
                  </a:solidFill>
                </a:uFill>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81" name="Shape 181"/>
          <p:cNvSpPr>
            <a:spLocks noGrp="1"/>
          </p:cNvSpPr>
          <p:nvPr>
            <p:ph type="sldNum" sz="quarter" idx="2"/>
          </p:nvPr>
        </p:nvSpPr>
        <p:spPr>
          <a:xfrm>
            <a:off x="10505158" y="8890000"/>
            <a:ext cx="342901" cy="358589"/>
          </a:xfrm>
          <a:prstGeom prst="rect">
            <a:avLst/>
          </a:prstGeom>
        </p:spPr>
        <p:txBody>
          <a:bodyPr/>
          <a:lstStyle>
            <a:lvl1pPr defTabSz="825500">
              <a:defRPr>
                <a:solidFill>
                  <a:srgbClr val="000000"/>
                </a:solidFill>
                <a:uFill>
                  <a:solidFill>
                    <a:srgbClr val="000000"/>
                  </a:solidFill>
                </a:uFill>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copy 1">
    <p:bg>
      <p:bgPr>
        <a:solidFill>
          <a:srgbClr val="FFFFFF"/>
        </a:solidFill>
        <a:effectLst/>
      </p:bgPr>
    </p:bg>
    <p:spTree>
      <p:nvGrpSpPr>
        <p:cNvPr id="1" name=""/>
        <p:cNvGrpSpPr/>
        <p:nvPr/>
      </p:nvGrpSpPr>
      <p:grpSpPr>
        <a:xfrm>
          <a:off x="0" y="0"/>
          <a:ext cx="0" cy="0"/>
          <a:chOff x="0" y="0"/>
          <a:chExt cx="0" cy="0"/>
        </a:xfrm>
      </p:grpSpPr>
      <p:sp>
        <p:nvSpPr>
          <p:cNvPr id="188" name="Shape 188"/>
          <p:cNvSpPr>
            <a:spLocks noGrp="1"/>
          </p:cNvSpPr>
          <p:nvPr>
            <p:ph type="title"/>
          </p:nvPr>
        </p:nvSpPr>
        <p:spPr>
          <a:xfrm>
            <a:off x="977900" y="546100"/>
            <a:ext cx="11049000" cy="2273300"/>
          </a:xfrm>
          <a:prstGeom prst="rect">
            <a:avLst/>
          </a:prstGeom>
        </p:spPr>
        <p:txBody>
          <a:bodyPr/>
          <a:lstStyle>
            <a:lvl1pPr marL="57799" marR="57799" defTabSz="1295400">
              <a:defRPr sz="6200" cap="none">
                <a:solidFill>
                  <a:srgbClr val="000000"/>
                </a:solidFill>
                <a:uFill>
                  <a:solidFill>
                    <a:srgbClr val="000000"/>
                  </a:solidFill>
                </a:uFill>
                <a:latin typeface="+mn-lt"/>
                <a:ea typeface="+mn-ea"/>
                <a:cs typeface="+mn-cs"/>
                <a:sym typeface="Times New Roman"/>
              </a:defRPr>
            </a:lvl1pPr>
          </a:lstStyle>
          <a:p>
            <a:r>
              <a:t>Title Text</a:t>
            </a:r>
          </a:p>
        </p:txBody>
      </p:sp>
      <p:sp>
        <p:nvSpPr>
          <p:cNvPr id="189" name="Shape 189"/>
          <p:cNvSpPr>
            <a:spLocks noGrp="1"/>
          </p:cNvSpPr>
          <p:nvPr>
            <p:ph type="body" idx="1"/>
          </p:nvPr>
        </p:nvSpPr>
        <p:spPr>
          <a:xfrm>
            <a:off x="977900" y="2819400"/>
            <a:ext cx="11049000" cy="6934200"/>
          </a:xfrm>
          <a:prstGeom prst="rect">
            <a:avLst/>
          </a:prstGeom>
        </p:spPr>
        <p:txBody>
          <a:bodyPr anchor="t"/>
          <a:lstStyle>
            <a:lvl1pPr marL="383540" marR="57799" indent="-342900" defTabSz="1295400">
              <a:lnSpc>
                <a:spcPct val="100000"/>
              </a:lnSpc>
              <a:spcBef>
                <a:spcPts val="1000"/>
              </a:spcBef>
              <a:buClrTx/>
              <a:buSzPct val="100000"/>
              <a:defRPr sz="4400">
                <a:solidFill>
                  <a:srgbClr val="000000"/>
                </a:solidFill>
                <a:uFill>
                  <a:solidFill>
                    <a:srgbClr val="000000"/>
                  </a:solidFill>
                </a:uFill>
                <a:latin typeface="+mn-lt"/>
                <a:ea typeface="+mn-ea"/>
                <a:cs typeface="+mn-cs"/>
                <a:sym typeface="Times New Roman"/>
              </a:defRPr>
            </a:lvl1pPr>
            <a:lvl2pPr marL="783590" marR="57799" indent="-285750" defTabSz="1295400">
              <a:lnSpc>
                <a:spcPct val="100000"/>
              </a:lnSpc>
              <a:spcBef>
                <a:spcPts val="900"/>
              </a:spcBef>
              <a:buClrTx/>
              <a:buSzPct val="100000"/>
              <a:buChar char="–"/>
              <a:defRPr sz="3800">
                <a:solidFill>
                  <a:srgbClr val="000000"/>
                </a:solidFill>
                <a:uFill>
                  <a:solidFill>
                    <a:srgbClr val="000000"/>
                  </a:solidFill>
                </a:uFill>
                <a:latin typeface="+mn-lt"/>
                <a:ea typeface="+mn-ea"/>
                <a:cs typeface="+mn-cs"/>
                <a:sym typeface="Times New Roman"/>
              </a:defRPr>
            </a:lvl2pPr>
            <a:lvl3pPr marL="1183639" marR="57799" indent="-228600" defTabSz="1295400">
              <a:lnSpc>
                <a:spcPct val="100000"/>
              </a:lnSpc>
              <a:spcBef>
                <a:spcPts val="700"/>
              </a:spcBef>
              <a:buClrTx/>
              <a:buSzPct val="100000"/>
              <a:defRPr sz="3400">
                <a:solidFill>
                  <a:srgbClr val="000000"/>
                </a:solidFill>
                <a:uFill>
                  <a:solidFill>
                    <a:srgbClr val="000000"/>
                  </a:solidFill>
                </a:uFill>
                <a:latin typeface="+mn-lt"/>
                <a:ea typeface="+mn-ea"/>
                <a:cs typeface="+mn-cs"/>
                <a:sym typeface="Times New Roman"/>
              </a:defRPr>
            </a:lvl3pPr>
            <a:lvl4pPr marL="1640839" marR="57799" indent="-228600" defTabSz="1295400">
              <a:lnSpc>
                <a:spcPct val="100000"/>
              </a:lnSpc>
              <a:spcBef>
                <a:spcPts val="600"/>
              </a:spcBef>
              <a:buClrTx/>
              <a:buSzPct val="100000"/>
              <a:buChar char="–"/>
              <a:defRPr sz="2800">
                <a:solidFill>
                  <a:srgbClr val="000000"/>
                </a:solidFill>
                <a:uFill>
                  <a:solidFill>
                    <a:srgbClr val="000000"/>
                  </a:solidFill>
                </a:uFill>
                <a:latin typeface="+mn-lt"/>
                <a:ea typeface="+mn-ea"/>
                <a:cs typeface="+mn-cs"/>
                <a:sym typeface="Times New Roman"/>
              </a:defRPr>
            </a:lvl4pPr>
            <a:lvl5pPr marL="2098039" marR="57799" indent="-228600" defTabSz="1295400">
              <a:lnSpc>
                <a:spcPct val="100000"/>
              </a:lnSpc>
              <a:spcBef>
                <a:spcPts val="600"/>
              </a:spcBef>
              <a:buClrTx/>
              <a:buSzPct val="100000"/>
              <a:buChar char="»"/>
              <a:defRPr sz="2800">
                <a:solidFill>
                  <a:srgbClr val="000000"/>
                </a:solidFill>
                <a:uFill>
                  <a:solidFill>
                    <a:srgbClr val="000000"/>
                  </a:solidFill>
                </a:uFill>
                <a:latin typeface="+mn-lt"/>
                <a:ea typeface="+mn-ea"/>
                <a:cs typeface="+mn-cs"/>
                <a:sym typeface="Times New Roman"/>
              </a:defRPr>
            </a:lvl5pPr>
          </a:lstStyle>
          <a:p>
            <a:r>
              <a:t>Body Level One</a:t>
            </a:r>
          </a:p>
          <a:p>
            <a:pPr lvl="1"/>
            <a:r>
              <a:t>Body Level Two</a:t>
            </a:r>
          </a:p>
          <a:p>
            <a:pPr lvl="2"/>
            <a:r>
              <a:t>Body Level Three</a:t>
            </a:r>
          </a:p>
          <a:p>
            <a:pPr lvl="3"/>
            <a:r>
              <a:t>Body Level Four</a:t>
            </a:r>
          </a:p>
          <a:p>
            <a:pPr lvl="4"/>
            <a:r>
              <a:t>Body Level Five</a:t>
            </a:r>
          </a:p>
        </p:txBody>
      </p:sp>
      <p:sp>
        <p:nvSpPr>
          <p:cNvPr id="190" name="Shape 190"/>
          <p:cNvSpPr>
            <a:spLocks noGrp="1"/>
          </p:cNvSpPr>
          <p:nvPr>
            <p:ph type="sldNum" sz="quarter" idx="2"/>
          </p:nvPr>
        </p:nvSpPr>
        <p:spPr>
          <a:xfrm>
            <a:off x="10505158" y="8890000"/>
            <a:ext cx="342901" cy="358589"/>
          </a:xfrm>
          <a:prstGeom prst="rect">
            <a:avLst/>
          </a:prstGeom>
        </p:spPr>
        <p:txBody>
          <a:bodyPr/>
          <a:lstStyle>
            <a:lvl1pPr defTabSz="825500">
              <a:defRPr>
                <a:solidFill>
                  <a:srgbClr val="000000"/>
                </a:solidFill>
                <a:uFill>
                  <a:solidFill>
                    <a:srgbClr val="000000"/>
                  </a:solidFill>
                </a:uFill>
                <a:latin typeface="+mn-lt"/>
                <a:ea typeface="+mn-ea"/>
                <a:cs typeface="+mn-cs"/>
                <a:sym typeface="Times New Roman"/>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 Photo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1306656" y="533400"/>
            <a:ext cx="10388601" cy="5860236"/>
          </a:xfrm>
          <a:prstGeom prst="rect">
            <a:avLst/>
          </a:prstGeom>
        </p:spPr>
        <p:txBody>
          <a:bodyPr lIns="91439" tIns="45719" rIns="91439" bIns="45719" anchor="t"/>
          <a:lstStyle/>
          <a:p>
            <a:endParaRPr/>
          </a:p>
        </p:txBody>
      </p:sp>
      <p:sp>
        <p:nvSpPr>
          <p:cNvPr id="31" name="Shape 31"/>
          <p:cNvSpPr>
            <a:spLocks noGrp="1"/>
          </p:cNvSpPr>
          <p:nvPr>
            <p:ph type="title"/>
          </p:nvPr>
        </p:nvSpPr>
        <p:spPr>
          <a:xfrm>
            <a:off x="355600" y="6832600"/>
            <a:ext cx="12293600" cy="1257300"/>
          </a:xfrm>
          <a:prstGeom prst="rect">
            <a:avLst/>
          </a:prstGeom>
        </p:spPr>
        <p:txBody>
          <a:bodyPr anchor="b"/>
          <a:lstStyle/>
          <a:p>
            <a:r>
              <a:t>Title Text</a:t>
            </a:r>
          </a:p>
        </p:txBody>
      </p:sp>
      <p:sp>
        <p:nvSpPr>
          <p:cNvPr id="32" name="Shape 32"/>
          <p:cNvSpPr>
            <a:spLocks noGrp="1"/>
          </p:cNvSpPr>
          <p:nvPr>
            <p:ph type="body" sz="quarter" idx="1"/>
          </p:nvPr>
        </p:nvSpPr>
        <p:spPr>
          <a:xfrm>
            <a:off x="355600" y="8077200"/>
            <a:ext cx="12293600" cy="1206500"/>
          </a:xfrm>
          <a:prstGeom prst="rect">
            <a:avLst/>
          </a:prstGeom>
        </p:spPr>
        <p:txBody>
          <a:bodyPr anchor="t"/>
          <a:lstStyle>
            <a:lvl1pPr marL="0" indent="0" algn="ctr">
              <a:lnSpc>
                <a:spcPct val="100000"/>
              </a:lnSpc>
              <a:spcBef>
                <a:spcPts val="0"/>
              </a:spcBef>
              <a:buSzTx/>
              <a:buNone/>
              <a:defRPr sz="3800"/>
            </a:lvl1pPr>
            <a:lvl2pPr marL="0" indent="0" algn="ctr">
              <a:lnSpc>
                <a:spcPct val="100000"/>
              </a:lnSpc>
              <a:spcBef>
                <a:spcPts val="0"/>
              </a:spcBef>
              <a:buSzTx/>
              <a:buNone/>
              <a:defRPr sz="3800"/>
            </a:lvl2pPr>
            <a:lvl3pPr marL="0" indent="0" algn="ctr">
              <a:lnSpc>
                <a:spcPct val="100000"/>
              </a:lnSpc>
              <a:spcBef>
                <a:spcPts val="0"/>
              </a:spcBef>
              <a:buSzTx/>
              <a:buNone/>
              <a:defRPr sz="3800"/>
            </a:lvl3pPr>
            <a:lvl4pPr marL="0" indent="0" algn="ctr">
              <a:lnSpc>
                <a:spcPct val="100000"/>
              </a:lnSpc>
              <a:spcBef>
                <a:spcPts val="0"/>
              </a:spcBef>
              <a:buSzTx/>
              <a:buNone/>
              <a:defRPr sz="3800"/>
            </a:lvl4pPr>
            <a:lvl5pPr marL="0" indent="0" algn="ctr">
              <a:lnSpc>
                <a:spcPct val="100000"/>
              </a:lnSpc>
              <a:spcBef>
                <a:spcPts val="0"/>
              </a:spcBef>
              <a:buSzTx/>
              <a:buNone/>
              <a:defRPr sz="3800"/>
            </a:lvl5p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hape 40"/>
          <p:cNvSpPr>
            <a:spLocks noGrp="1"/>
          </p:cNvSpPr>
          <p:nvPr>
            <p:ph type="title"/>
          </p:nvPr>
        </p:nvSpPr>
        <p:spPr>
          <a:prstGeom prst="rect">
            <a:avLst/>
          </a:prstGeom>
        </p:spPr>
        <p:txBody>
          <a:bodyPr/>
          <a:lstStyle/>
          <a:p>
            <a:r>
              <a:t>Title Text</a:t>
            </a:r>
          </a:p>
        </p:txBody>
      </p:sp>
      <p:sp>
        <p:nvSpPr>
          <p:cNvPr id="41" name="Shape 41"/>
          <p:cNvSpPr>
            <a:spLocks noGrp="1"/>
          </p:cNvSpPr>
          <p:nvPr>
            <p:ph type="body" idx="1"/>
          </p:nvPr>
        </p:nvSpPr>
        <p:spPr>
          <a:xfrm>
            <a:off x="355600" y="3187700"/>
            <a:ext cx="12293600" cy="5842000"/>
          </a:xfrm>
          <a:prstGeom prst="rect">
            <a:avLst/>
          </a:prstGeom>
        </p:spPr>
        <p:txBody>
          <a:bodyPr/>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r>
              <a:t>Title Text</a:t>
            </a:r>
          </a:p>
        </p:txBody>
      </p:sp>
      <p:sp>
        <p:nvSpPr>
          <p:cNvPr id="50" name="Shape 50"/>
          <p:cNvSpPr>
            <a:spLocks noGrp="1"/>
          </p:cNvSpPr>
          <p:nvPr>
            <p:ph type="body" idx="1"/>
          </p:nvPr>
        </p:nvSpPr>
        <p:spPr>
          <a:xfrm>
            <a:off x="355600" y="3187700"/>
            <a:ext cx="12293600" cy="5842000"/>
          </a:xfrm>
          <a:prstGeom prst="rect">
            <a:avLst/>
          </a:prstGeom>
        </p:spPr>
        <p:txBody>
          <a:bodyPr numCol="2" spcCol="614680" anchor="t"/>
          <a:lstStyle>
            <a:lvl1pPr>
              <a:lnSpc>
                <a:spcPct val="100000"/>
              </a:lnSpc>
              <a:defRPr sz="3800">
                <a:solidFill>
                  <a:srgbClr val="535353"/>
                </a:solidFill>
              </a:defRPr>
            </a:lvl1pPr>
            <a:lvl2pPr>
              <a:lnSpc>
                <a:spcPct val="100000"/>
              </a:lnSpc>
              <a:defRPr sz="3800">
                <a:solidFill>
                  <a:srgbClr val="535353"/>
                </a:solidFill>
              </a:defRPr>
            </a:lvl2pPr>
            <a:lvl3pPr>
              <a:lnSpc>
                <a:spcPct val="100000"/>
              </a:lnSpc>
              <a:defRPr sz="3800">
                <a:solidFill>
                  <a:srgbClr val="535353"/>
                </a:solidFill>
              </a:defRPr>
            </a:lvl3pPr>
            <a:lvl4pPr>
              <a:lnSpc>
                <a:spcPct val="100000"/>
              </a:lnSpc>
              <a:defRPr sz="3800">
                <a:solidFill>
                  <a:srgbClr val="535353"/>
                </a:solidFill>
              </a:defRPr>
            </a:lvl4pPr>
            <a:lvl5pPr>
              <a:lnSpc>
                <a:spcPct val="100000"/>
              </a:lnSpc>
              <a:defRPr sz="3800">
                <a:solidFill>
                  <a:srgbClr val="535353"/>
                </a:solidFill>
              </a:defRPr>
            </a:lvl5pPr>
          </a:lstStyle>
          <a:p>
            <a:r>
              <a:t>Body Level One</a:t>
            </a:r>
          </a:p>
          <a:p>
            <a:pPr lvl="1"/>
            <a:r>
              <a:t>Body Level Two</a:t>
            </a:r>
          </a:p>
          <a:p>
            <a:pPr lvl="2"/>
            <a:r>
              <a:t>Body Level Three</a:t>
            </a:r>
          </a:p>
          <a:p>
            <a:pPr lvl="3"/>
            <a:r>
              <a:t>Body Level Four</a:t>
            </a:r>
          </a:p>
          <a:p>
            <a:pPr lvl="4"/>
            <a:r>
              <a:t>Body Level Five</a:t>
            </a:r>
          </a:p>
        </p:txBody>
      </p:sp>
      <p:sp>
        <p:nvSpPr>
          <p:cNvPr id="51" name="Shape 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8" name="Shape 58"/>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lvl1pPr>
              <a:defRPr>
                <a:solidFill>
                  <a:srgbClr val="23232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80" name="Shape 80"/>
          <p:cNvSpPr>
            <a:spLocks noGrp="1"/>
          </p:cNvSpPr>
          <p:nvPr>
            <p:ph type="title"/>
          </p:nvPr>
        </p:nvSpPr>
        <p:spPr>
          <a:prstGeom prst="rect">
            <a:avLst/>
          </a:prstGeom>
        </p:spPr>
        <p:txBody>
          <a:bodyPr/>
          <a:lstStyle/>
          <a:p>
            <a:r>
              <a:t>Title Text</a:t>
            </a:r>
          </a:p>
        </p:txBody>
      </p:sp>
      <p:sp>
        <p:nvSpPr>
          <p:cNvPr id="81" name="Shape 8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355600" y="254000"/>
            <a:ext cx="12293600" cy="9232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Title Text</a:t>
            </a:r>
          </a:p>
        </p:txBody>
      </p:sp>
      <p:sp>
        <p:nvSpPr>
          <p:cNvPr id="4" name="Shape 4"/>
          <p:cNvSpPr>
            <a:spLocks noGrp="1"/>
          </p:cNvSpPr>
          <p:nvPr>
            <p:ph type="sldNum" sz="quarter" idx="2"/>
          </p:nvPr>
        </p:nvSpPr>
        <p:spPr>
          <a:xfrm>
            <a:off x="6324600" y="9271000"/>
            <a:ext cx="342900" cy="355600"/>
          </a:xfrm>
          <a:prstGeom prst="rect">
            <a:avLst/>
          </a:prstGeom>
          <a:ln w="12700">
            <a:miter lim="400000"/>
          </a:ln>
        </p:spPr>
        <p:txBody>
          <a:bodyPr wrap="none" lIns="50800" tIns="50800" rIns="50800" bIns="50800">
            <a:spAutoFit/>
          </a:bodyPr>
          <a:lstStyle>
            <a:lvl1pPr algn="ctr" defTabSz="584200">
              <a:defRPr sz="1800">
                <a:solidFill>
                  <a:srgbClr val="535353"/>
                </a:solidFill>
                <a:latin typeface="+mj-lt"/>
                <a:ea typeface="+mj-ea"/>
                <a:cs typeface="+mj-cs"/>
                <a:sym typeface="Gill Sans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1pPr>
      <a:lvl2pPr marL="0" marR="0" indent="228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2pPr>
      <a:lvl3pPr marL="0" marR="0" indent="457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3pPr>
      <a:lvl4pPr marL="0" marR="0" indent="685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4pPr>
      <a:lvl5pPr marL="0" marR="0" indent="9144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5pPr>
      <a:lvl6pPr marL="0" marR="0" indent="11430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6pPr>
      <a:lvl7pPr marL="0" marR="0" indent="13716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7pPr>
      <a:lvl8pPr marL="0" marR="0" indent="16002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8pPr>
      <a:lvl9pPr marL="0" marR="0" indent="1828800" algn="ctr" defTabSz="584200" rtl="0" latinLnBrk="0">
        <a:lnSpc>
          <a:spcPct val="100000"/>
        </a:lnSpc>
        <a:spcBef>
          <a:spcPts val="0"/>
        </a:spcBef>
        <a:spcAft>
          <a:spcPts val="0"/>
        </a:spcAft>
        <a:buClrTx/>
        <a:buSzTx/>
        <a:buFontTx/>
        <a:buNone/>
        <a:tabLst/>
        <a:defRPr sz="7200" b="0" i="0" u="none" strike="noStrike" cap="all" spc="0" baseline="0">
          <a:ln>
            <a:noFill/>
          </a:ln>
          <a:solidFill>
            <a:srgbClr val="535353"/>
          </a:solidFill>
          <a:uFillTx/>
          <a:latin typeface="+mj-lt"/>
          <a:ea typeface="+mj-ea"/>
          <a:cs typeface="+mj-cs"/>
          <a:sym typeface="Gill Sans Light"/>
        </a:defRPr>
      </a:lvl9pPr>
    </p:titleStyle>
    <p:bodyStyle>
      <a:lvl1pPr marL="304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1pPr>
      <a:lvl2pPr marL="685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2pPr>
      <a:lvl3pPr marL="1066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3pPr>
      <a:lvl4pPr marL="1447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4pPr>
      <a:lvl5pPr marL="1828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5pPr>
      <a:lvl6pPr marL="2209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6pPr>
      <a:lvl7pPr marL="2590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7pPr>
      <a:lvl8pPr marL="2971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8pPr>
      <a:lvl9pPr marL="3352800" marR="0" indent="-304800" algn="l" defTabSz="584200" rtl="0" latinLnBrk="0">
        <a:lnSpc>
          <a:spcPct val="120000"/>
        </a:lnSpc>
        <a:spcBef>
          <a:spcPts val="3800"/>
        </a:spcBef>
        <a:spcAft>
          <a:spcPts val="0"/>
        </a:spcAft>
        <a:buClr>
          <a:srgbClr val="535353"/>
        </a:buClr>
        <a:buSzPct val="82000"/>
        <a:buFontTx/>
        <a:buChar char="•"/>
        <a:tabLst/>
        <a:defRPr sz="4600" b="0" i="0" u="none" strike="noStrike" cap="none" spc="0" baseline="0">
          <a:ln>
            <a:noFill/>
          </a:ln>
          <a:solidFill>
            <a:srgbClr val="525252"/>
          </a:solidFill>
          <a:uFillTx/>
          <a:latin typeface="+mj-lt"/>
          <a:ea typeface="+mj-ea"/>
          <a:cs typeface="+mj-cs"/>
          <a:sym typeface="Gill Sans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prstGeom prst="rect">
            <a:avLst/>
          </a:prstGeom>
        </p:spPr>
        <p:txBody>
          <a:bodyPr/>
          <a:lstStyle/>
          <a:p>
            <a:r>
              <a:t>THE Cold War </a:t>
            </a:r>
          </a:p>
        </p:txBody>
      </p:sp>
      <p:pic>
        <p:nvPicPr>
          <p:cNvPr id="200" name="droppedImage.png"/>
          <p:cNvPicPr>
            <a:picLocks noChangeAspect="1"/>
          </p:cNvPicPr>
          <p:nvPr/>
        </p:nvPicPr>
        <p:blipFill>
          <a:blip r:embed="rId2">
            <a:extLst/>
          </a:blip>
          <a:stretch>
            <a:fillRect/>
          </a:stretch>
        </p:blipFill>
        <p:spPr>
          <a:xfrm>
            <a:off x="3136900" y="2565400"/>
            <a:ext cx="6502400" cy="55880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355600" y="254000"/>
            <a:ext cx="12293600" cy="1893777"/>
          </a:xfrm>
          <a:prstGeom prst="rect">
            <a:avLst/>
          </a:prstGeom>
        </p:spPr>
        <p:txBody>
          <a:bodyPr/>
          <a:lstStyle/>
          <a:p>
            <a:r>
              <a:rPr sz="6600" dirty="0"/>
              <a:t>What was the cold war ?</a:t>
            </a:r>
          </a:p>
        </p:txBody>
      </p:sp>
      <p:sp>
        <p:nvSpPr>
          <p:cNvPr id="203" name="Shape 203"/>
          <p:cNvSpPr/>
          <p:nvPr/>
        </p:nvSpPr>
        <p:spPr>
          <a:xfrm>
            <a:off x="0" y="2387599"/>
            <a:ext cx="13004800" cy="497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200">
                <a:solidFill>
                  <a:srgbClr val="535353"/>
                </a:solidFill>
                <a:latin typeface="+mj-lt"/>
                <a:ea typeface="+mj-ea"/>
                <a:cs typeface="+mj-cs"/>
                <a:sym typeface="Gill Sans Light"/>
              </a:defRPr>
            </a:pPr>
            <a:r>
              <a:t>The Cold War is the name given to the relationship that developed primarily between the USA and the  USSR after World War Two. The Cold War was to dominate international affairs for decades and many major crises occurred - the Cuban Missile Crisis, War in Korea,Vietnam, Hungary and the Berlin Wall being just some. For many the growth in </a:t>
            </a:r>
            <a:r>
              <a:rPr u="sng"/>
              <a:t>weapons of mass destruction</a:t>
            </a:r>
            <a:r>
              <a:t> was the most worrying issue.</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iterate>
                                    <p:tmAbs val="0"/>
                                  </p:iterate>
                                  <p:childTnLst>
                                    <p:set>
                                      <p:cBhvr>
                                        <p:cTn id="6" fill="hold"/>
                                        <p:tgtEl>
                                          <p:spTgt spid="203">
                                            <p:bg/>
                                          </p:spTgt>
                                        </p:tgtEl>
                                        <p:attrNameLst>
                                          <p:attrName>style.visibility</p:attrName>
                                        </p:attrNameLst>
                                      </p:cBhvr>
                                      <p:to>
                                        <p:strVal val="visible"/>
                                      </p:to>
                                    </p:set>
                                    <p:anim calcmode="lin" valueType="num">
                                      <p:cBhvr>
                                        <p:cTn id="7" dur="1000" fill="hold"/>
                                        <p:tgtEl>
                                          <p:spTgt spid="203">
                                            <p:bg/>
                                          </p:spTgt>
                                        </p:tgtEl>
                                        <p:attrNameLst>
                                          <p:attrName>ppt_x</p:attrName>
                                        </p:attrNameLst>
                                      </p:cBhvr>
                                      <p:tavLst>
                                        <p:tav tm="0">
                                          <p:val>
                                            <p:strVal val="1+#ppt_w/2"/>
                                          </p:val>
                                        </p:tav>
                                        <p:tav tm="100000">
                                          <p:val>
                                            <p:strVal val="#ppt_x"/>
                                          </p:val>
                                        </p:tav>
                                      </p:tavLst>
                                    </p:anim>
                                    <p:anim calcmode="lin" valueType="num">
                                      <p:cBhvr>
                                        <p:cTn id="8" dur="1000" fill="hold"/>
                                        <p:tgtEl>
                                          <p:spTgt spid="203">
                                            <p:bg/>
                                          </p:spTgt>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iterate>
                                    <p:tmAbs val="0"/>
                                  </p:iterate>
                                  <p:childTnLst>
                                    <p:set>
                                      <p:cBhvr>
                                        <p:cTn id="10" fill="hold"/>
                                        <p:tgtEl>
                                          <p:spTgt spid="203">
                                            <p:txEl>
                                              <p:pRg st="0" end="0"/>
                                            </p:txEl>
                                          </p:spTgt>
                                        </p:tgtEl>
                                        <p:attrNameLst>
                                          <p:attrName>style.visibility</p:attrName>
                                        </p:attrNameLst>
                                      </p:cBhvr>
                                      <p:to>
                                        <p:strVal val="visible"/>
                                      </p:to>
                                    </p:set>
                                    <p:anim calcmode="lin" valueType="num">
                                      <p:cBhvr>
                                        <p:cTn id="11" dur="1000" fill="hold"/>
                                        <p:tgtEl>
                                          <p:spTgt spid="203">
                                            <p:txEl>
                                              <p:pRg st="0" end="0"/>
                                            </p:txEl>
                                          </p:spTgt>
                                        </p:tgtEl>
                                        <p:attrNameLst>
                                          <p:attrName>ppt_x</p:attrName>
                                        </p:attrNameLst>
                                      </p:cBhvr>
                                      <p:tavLst>
                                        <p:tav tm="0">
                                          <p:val>
                                            <p:strVal val="1+#ppt_w/2"/>
                                          </p:val>
                                        </p:tav>
                                        <p:tav tm="100000">
                                          <p:val>
                                            <p:strVal val="#ppt_x"/>
                                          </p:val>
                                        </p:tav>
                                      </p:tavLst>
                                    </p:anim>
                                    <p:anim calcmode="lin" valueType="num">
                                      <p:cBhvr>
                                        <p:cTn id="12" dur="1000" fill="hold"/>
                                        <p:tgtEl>
                                          <p:spTgt spid="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0" y="0"/>
            <a:ext cx="11049000" cy="2273300"/>
          </a:xfrm>
          <a:prstGeom prst="rect">
            <a:avLst/>
          </a:prstGeom>
        </p:spPr>
        <p:txBody>
          <a:bodyPr/>
          <a:lstStyle>
            <a:lvl1pPr>
              <a:defRPr sz="3600" b="1">
                <a:effectLst>
                  <a:outerShdw blurRad="12700" dist="38100" dir="2700000" rotWithShape="0">
                    <a:srgbClr val="CBCBCB"/>
                  </a:outerShdw>
                </a:effectLst>
                <a:latin typeface="Comic Sans MS"/>
                <a:ea typeface="Comic Sans MS"/>
                <a:cs typeface="Comic Sans MS"/>
                <a:sym typeface="Comic Sans MS"/>
              </a:defRPr>
            </a:lvl1pPr>
          </a:lstStyle>
          <a:p>
            <a:r>
              <a:t>The Cold War-what was it all about ? </a:t>
            </a:r>
          </a:p>
        </p:txBody>
      </p:sp>
      <p:pic>
        <p:nvPicPr>
          <p:cNvPr id="206" name="untitled.png"/>
          <p:cNvPicPr>
            <a:picLocks/>
          </p:cNvPicPr>
          <p:nvPr/>
        </p:nvPicPr>
        <p:blipFill>
          <a:blip r:embed="rId2">
            <a:extLst/>
          </a:blip>
          <a:stretch>
            <a:fillRect/>
          </a:stretch>
        </p:blipFill>
        <p:spPr>
          <a:xfrm>
            <a:off x="0" y="2431626"/>
            <a:ext cx="12788900" cy="7321975"/>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05"/>
                                        </p:tgtEl>
                                        <p:attrNameLst>
                                          <p:attrName>style.visibility</p:attrName>
                                        </p:attrNameLst>
                                      </p:cBhvr>
                                      <p:to>
                                        <p:strVal val="visible"/>
                                      </p:to>
                                    </p:set>
                                    <p:anim calcmode="lin" valueType="num">
                                      <p:cBhvr>
                                        <p:cTn id="7" dur="500" fill="hold"/>
                                        <p:tgtEl>
                                          <p:spTgt spid="205"/>
                                        </p:tgtEl>
                                        <p:attrNameLst>
                                          <p:attrName>ppt_x</p:attrName>
                                        </p:attrNameLst>
                                      </p:cBhvr>
                                      <p:tavLst>
                                        <p:tav tm="0">
                                          <p:val>
                                            <p:strVal val="0-#ppt_w/2"/>
                                          </p:val>
                                        </p:tav>
                                        <p:tav tm="100000">
                                          <p:val>
                                            <p:strVal val="#ppt_x"/>
                                          </p:val>
                                        </p:tav>
                                      </p:tavLst>
                                    </p:anim>
                                    <p:anim calcmode="lin" valueType="num">
                                      <p:cBhvr>
                                        <p:cTn id="8" dur="500" fill="hold"/>
                                        <p:tgtEl>
                                          <p:spTgt spid="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355600" y="254000"/>
            <a:ext cx="12293600" cy="1936307"/>
          </a:xfrm>
          <a:prstGeom prst="rect">
            <a:avLst/>
          </a:prstGeom>
        </p:spPr>
        <p:txBody>
          <a:bodyPr>
            <a:normAutofit fontScale="90000"/>
          </a:bodyPr>
          <a:lstStyle/>
          <a:p>
            <a:r>
              <a:rPr sz="6600" dirty="0"/>
              <a:t>Why did the ‘Cold War’ begin ?</a:t>
            </a:r>
          </a:p>
          <a:p>
            <a:r>
              <a:rPr sz="6600" dirty="0"/>
              <a:t>Why did it last for so long ?</a:t>
            </a:r>
          </a:p>
        </p:txBody>
      </p:sp>
      <p:sp>
        <p:nvSpPr>
          <p:cNvPr id="209" name="Shape 209"/>
          <p:cNvSpPr>
            <a:spLocks noGrp="1"/>
          </p:cNvSpPr>
          <p:nvPr>
            <p:ph type="body" idx="1"/>
          </p:nvPr>
        </p:nvSpPr>
        <p:spPr>
          <a:xfrm>
            <a:off x="355600" y="2692400"/>
            <a:ext cx="12293600" cy="6464300"/>
          </a:xfrm>
          <a:prstGeom prst="rect">
            <a:avLst/>
          </a:prstGeom>
        </p:spPr>
        <p:txBody>
          <a:bodyPr/>
          <a:lstStyle/>
          <a:p>
            <a:pPr marL="669757" indent="-288757">
              <a:defRPr sz="3600"/>
            </a:pPr>
            <a:r>
              <a:rPr dirty="0"/>
              <a:t>We have already established that the two countries did not trust each other</a:t>
            </a:r>
          </a:p>
          <a:p>
            <a:pPr marL="669757" indent="-288757">
              <a:defRPr sz="3600"/>
            </a:pPr>
            <a:r>
              <a:rPr dirty="0"/>
              <a:t>Both countries also wanted to be powerful and in fact they both became ‘superpowers’</a:t>
            </a:r>
          </a:p>
          <a:p>
            <a:pPr marL="669757" indent="-288757">
              <a:defRPr sz="3600"/>
            </a:pPr>
            <a:r>
              <a:rPr dirty="0"/>
              <a:t>Both countries tried to influence other countries in different ways</a:t>
            </a:r>
          </a:p>
          <a:p>
            <a:pPr marL="669757" indent="-288757">
              <a:defRPr sz="3600"/>
            </a:pPr>
            <a:r>
              <a:rPr dirty="0"/>
              <a:t>Both countries involved themselves in different conflicts throughout the world eg. Korea, China, Vietnam</a:t>
            </a:r>
          </a:p>
          <a:p>
            <a:pPr marL="669757" indent="-288757">
              <a:defRPr sz="3600"/>
            </a:pPr>
            <a:r>
              <a:rPr dirty="0"/>
              <a:t>Both countries had different </a:t>
            </a:r>
            <a:r>
              <a:rPr u="sng" dirty="0"/>
              <a:t>ideologies</a:t>
            </a:r>
          </a:p>
        </p:txBody>
      </p:sp>
    </p:spTree>
  </p:cSld>
  <p:clrMapOvr>
    <a:masterClrMapping/>
  </p:clrMapOvr>
  <mc:AlternateContent xmlns:mc="http://schemas.openxmlformats.org/markup-compatibility/2006" xmlns:p14="http://schemas.microsoft.com/office/powerpoint/2010/main">
    <mc:Choice Requires="p14">
      <p:transition spd="med" p14:dur="600">
        <p:fade thruBlk="1"/>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0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0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0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0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977900" y="-584200"/>
            <a:ext cx="11049000" cy="2273300"/>
          </a:xfrm>
          <a:prstGeom prst="rect">
            <a:avLst/>
          </a:prstGeom>
        </p:spPr>
        <p:txBody>
          <a:bodyPr/>
          <a:lstStyle/>
          <a:p>
            <a:r>
              <a:t>What is ideology ?</a:t>
            </a:r>
          </a:p>
        </p:txBody>
      </p:sp>
      <p:sp>
        <p:nvSpPr>
          <p:cNvPr id="212" name="Shape 212"/>
          <p:cNvSpPr>
            <a:spLocks noGrp="1"/>
          </p:cNvSpPr>
          <p:nvPr>
            <p:ph type="body" idx="1"/>
          </p:nvPr>
        </p:nvSpPr>
        <p:spPr>
          <a:xfrm>
            <a:off x="977900" y="952500"/>
            <a:ext cx="11049000" cy="9029700"/>
          </a:xfrm>
          <a:prstGeom prst="rect">
            <a:avLst/>
          </a:prstGeom>
        </p:spPr>
        <p:txBody>
          <a:bodyPr/>
          <a:lstStyle/>
          <a:p>
            <a:pPr marL="637673" indent="-256673">
              <a:defRPr sz="3600"/>
            </a:pPr>
            <a:r>
              <a:rPr sz="3200"/>
              <a:t> </a:t>
            </a:r>
            <a:r>
              <a:rPr sz="3200">
                <a:solidFill>
                  <a:srgbClr val="000000"/>
                </a:solidFill>
              </a:rPr>
              <a:t>An </a:t>
            </a:r>
            <a:r>
              <a:rPr sz="3200" u="sng">
                <a:solidFill>
                  <a:srgbClr val="000000"/>
                </a:solidFill>
              </a:rPr>
              <a:t>ideology</a:t>
            </a:r>
            <a:r>
              <a:rPr sz="3200">
                <a:solidFill>
                  <a:srgbClr val="000000"/>
                </a:solidFill>
              </a:rPr>
              <a:t> can be thought of as a comprehensive vision, as a way of looking at things or a set of ideas proposed to all members of a society.</a:t>
            </a:r>
          </a:p>
          <a:p>
            <a:pPr marL="637673" indent="-256673">
              <a:defRPr sz="3600"/>
            </a:pPr>
            <a:r>
              <a:rPr sz="3200">
                <a:solidFill>
                  <a:srgbClr val="000000"/>
                </a:solidFill>
              </a:rPr>
              <a:t> A Political Ideology is a certain ethical set of ideals, principles or doctrines that explains how society should work.</a:t>
            </a:r>
          </a:p>
          <a:p>
            <a:pPr marL="637673" indent="-256673">
              <a:defRPr sz="3600"/>
            </a:pPr>
            <a:r>
              <a:rPr sz="3200">
                <a:solidFill>
                  <a:srgbClr val="000000"/>
                </a:solidFill>
              </a:rPr>
              <a:t>It also concerns itself with how to allocate power </a:t>
            </a:r>
          </a:p>
          <a:p>
            <a:pPr marL="637673" indent="-256673">
              <a:defRPr sz="3600"/>
            </a:pPr>
            <a:r>
              <a:rPr sz="3200">
                <a:solidFill>
                  <a:srgbClr val="000000"/>
                </a:solidFill>
              </a:rPr>
              <a:t>It usually contains certain ideas on what it considers to be the best form of government (e.g. democracy), and the best economic system (e.g. capitalism, socialism, etc)</a:t>
            </a:r>
          </a:p>
          <a:p>
            <a:pPr marL="637673" indent="-256673">
              <a:defRPr sz="3600"/>
            </a:pPr>
            <a:r>
              <a:rPr sz="3200">
                <a:solidFill>
                  <a:srgbClr val="000000"/>
                </a:solidFill>
              </a:rPr>
              <a:t>THE USA AND THE USSR: One of the greatest differences between the USA and the USSR was that they had different ideologies. The focus of their differences was</a:t>
            </a:r>
            <a:r>
              <a:rPr>
                <a:solidFill>
                  <a:srgbClr val="000000"/>
                </a:solidFill>
              </a:rPr>
              <a:t> ‘</a:t>
            </a:r>
            <a:r>
              <a:rPr sz="3200" u="sng">
                <a:solidFill>
                  <a:srgbClr val="000000"/>
                </a:solidFill>
              </a:rPr>
              <a:t>capitalism’ vs ‘communism’</a:t>
            </a:r>
            <a:r>
              <a:rPr sz="3200">
                <a:solidFill>
                  <a:srgbClr val="000000"/>
                </a:solidFill>
              </a:rPr>
              <a:t>. What did this really mean ?</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2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2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png"/>
          <p:cNvPicPr>
            <a:picLocks/>
          </p:cNvPicPr>
          <p:nvPr/>
        </p:nvPicPr>
        <p:blipFill>
          <a:blip r:embed="rId2">
            <a:extLst/>
          </a:blip>
          <a:stretch>
            <a:fillRect/>
          </a:stretch>
        </p:blipFill>
        <p:spPr>
          <a:xfrm>
            <a:off x="0" y="215900"/>
            <a:ext cx="12788901" cy="9321801"/>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355600" y="254000"/>
            <a:ext cx="12293600" cy="2298700"/>
          </a:xfrm>
          <a:prstGeom prst="rect">
            <a:avLst/>
          </a:prstGeom>
        </p:spPr>
        <p:txBody>
          <a:bodyPr/>
          <a:lstStyle>
            <a:lvl1pPr>
              <a:defRPr sz="4800"/>
            </a:lvl1pPr>
          </a:lstStyle>
          <a:p>
            <a:r>
              <a:t>competition, equality, choice, individual interest, community interest, government regulation</a:t>
            </a:r>
          </a:p>
        </p:txBody>
      </p:sp>
      <p:sp>
        <p:nvSpPr>
          <p:cNvPr id="217" name="Shape 217"/>
          <p:cNvSpPr>
            <a:spLocks noGrp="1"/>
          </p:cNvSpPr>
          <p:nvPr>
            <p:ph type="body" idx="1"/>
          </p:nvPr>
        </p:nvSpPr>
        <p:spPr>
          <a:xfrm>
            <a:off x="355600" y="3187700"/>
            <a:ext cx="12293600" cy="6121400"/>
          </a:xfrm>
          <a:prstGeom prst="rect">
            <a:avLst/>
          </a:prstGeom>
        </p:spPr>
        <p:txBody>
          <a:bodyPr/>
          <a:lstStyle/>
          <a:p>
            <a:pPr marL="685800"/>
            <a:r>
              <a:rPr u="sng"/>
              <a:t>Task 1</a:t>
            </a:r>
            <a:r>
              <a:t>: For each of capitalism and communism create a graph that ranks the characteristics above on a scale from low to high</a:t>
            </a:r>
          </a:p>
          <a:p>
            <a:pPr marL="685800"/>
            <a:r>
              <a:rPr u="sng"/>
              <a:t>Task 2</a:t>
            </a:r>
            <a:r>
              <a:t>:  Working with a partner, write a paragraph that uses all of the words in the title of this slide to explain the differences between capitalism and communism</a:t>
            </a:r>
          </a:p>
          <a:p>
            <a:pPr marL="685800"/>
            <a:r>
              <a:rPr u="sng"/>
              <a:t>Research</a:t>
            </a:r>
            <a:r>
              <a:t>: Find out what countries have at some time in history been considered to be communist. Make a list of as many as possible (give the years).</a:t>
            </a:r>
          </a:p>
        </p:txBody>
      </p:sp>
    </p:spTree>
  </p:cSld>
  <p:clrMapOvr>
    <a:masterClrMapping/>
  </p:clrMapOvr>
  <mc:AlternateContent xmlns:mc="http://schemas.openxmlformats.org/markup-compatibility/2006" xmlns:p14="http://schemas.microsoft.com/office/powerpoint/2010/main">
    <mc:Choice Requires="p14">
      <p:transition spd="med" p14:dur="600">
        <p:fade thruBlk="1"/>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21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21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2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1" build="p" bldLvl="5" animBg="1" advAuto="0"/>
    </p:bldLst>
  </p:timing>
</p:sld>
</file>

<file path=ppt/theme/theme1.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Times New Roman"/>
        <a:ea typeface="Times New Roman"/>
        <a:cs typeface="Times New Roman"/>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Gill Sans Light"/>
        <a:ea typeface="Gill Sans Light"/>
        <a:cs typeface="Gill Sans Light"/>
      </a:majorFont>
      <a:minorFont>
        <a:latin typeface="Times New Roman"/>
        <a:ea typeface="Times New Roman"/>
        <a:cs typeface="Times New Roman"/>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413</Words>
  <Application>Microsoft Macintosh PowerPoint</Application>
  <PresentationFormat>Custom</PresentationFormat>
  <Paragraphs>21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Comic Sans MS</vt:lpstr>
      <vt:lpstr>Gill Sans Light</vt:lpstr>
      <vt:lpstr>Helvetica</vt:lpstr>
      <vt:lpstr>Lucida Grande</vt:lpstr>
      <vt:lpstr>Times New Roman</vt:lpstr>
      <vt:lpstr>Showroom</vt:lpstr>
      <vt:lpstr>THE Cold War </vt:lpstr>
      <vt:lpstr>What was the cold war ?</vt:lpstr>
      <vt:lpstr>The Cold War-what was it all about ? </vt:lpstr>
      <vt:lpstr>Why did the ‘Cold War’ begin ? Why did it last for so long ?</vt:lpstr>
      <vt:lpstr>What is ideology ?</vt:lpstr>
      <vt:lpstr>PowerPoint Presentation</vt:lpstr>
      <vt:lpstr>competition, equality, choice, individual interest, community interest, government regulation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 </dc:title>
  <cp:lastModifiedBy>Ruth Clarke</cp:lastModifiedBy>
  <cp:revision>2</cp:revision>
  <dcterms:modified xsi:type="dcterms:W3CDTF">2016-01-10T08:04:47Z</dcterms:modified>
</cp:coreProperties>
</file>