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</p:sldIdLst>
  <p:sldSz cx="9144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1pPr>
    <a:lvl2pPr marL="0" marR="0" indent="2667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2pPr>
    <a:lvl3pPr marL="0" marR="0" indent="5334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3pPr>
    <a:lvl4pPr marL="0" marR="0" indent="8001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4pPr>
    <a:lvl5pPr marL="0" marR="0" indent="10668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5pPr>
    <a:lvl6pPr marL="0" marR="0" indent="13335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6pPr>
    <a:lvl7pPr marL="0" marR="0" indent="16129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7pPr>
    <a:lvl8pPr marL="0" marR="0" indent="18796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8pPr>
    <a:lvl9pPr marL="0" marR="0" indent="2146300" algn="ctr" defTabSz="406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2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Gill San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def" i="def">
        <a:font>
          <a:latin typeface="Helvetica Light"/>
          <a:ea typeface="Helvetica Light"/>
          <a:cs typeface="Helvetica Light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de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  <a:tblStyle styleId="{8F44A2F1-9E1F-4B54-A3A2-5F16C0AD49E2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C5C7C9">
              <a:alpha val="30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000000"/>
              </a:solidFill>
              <a:prstDash val="solid"/>
              <a:miter lim="400000"/>
            </a:ln>
          </a:left>
          <a:right>
            <a:ln w="25400" cap="flat">
              <a:solidFill>
                <a:srgbClr val="000000"/>
              </a:solidFill>
              <a:prstDash val="solid"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miter lim="400000"/>
            </a:ln>
          </a:top>
          <a:bottom>
            <a:ln w="25400" cap="flat">
              <a:solidFill>
                <a:srgbClr val="000000"/>
              </a:solidFill>
              <a:prstDash val="solid"/>
              <a:miter lim="400000"/>
            </a:ln>
          </a:bottom>
          <a:insideH>
            <a:ln w="25400" cap="flat">
              <a:solidFill>
                <a:srgbClr val="000000"/>
              </a:solidFill>
              <a:prstDash val="solid"/>
              <a:miter lim="400000"/>
            </a:ln>
          </a:insideH>
          <a:insideV>
            <a:ln w="254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35" name="Shape 135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06400" latinLnBrk="0">
      <a:defRPr sz="1400">
        <a:latin typeface="Lucida Grande"/>
        <a:ea typeface="Lucida Grande"/>
        <a:cs typeface="Lucida Grande"/>
        <a:sym typeface="Lucida Grande"/>
      </a:defRPr>
    </a:lvl1pPr>
    <a:lvl2pPr indent="228600" defTabSz="406400" latinLnBrk="0">
      <a:defRPr sz="1400">
        <a:latin typeface="Lucida Grande"/>
        <a:ea typeface="Lucida Grande"/>
        <a:cs typeface="Lucida Grande"/>
        <a:sym typeface="Lucida Grande"/>
      </a:defRPr>
    </a:lvl2pPr>
    <a:lvl3pPr indent="457200" defTabSz="406400" latinLnBrk="0">
      <a:defRPr sz="1400">
        <a:latin typeface="Lucida Grande"/>
        <a:ea typeface="Lucida Grande"/>
        <a:cs typeface="Lucida Grande"/>
        <a:sym typeface="Lucida Grande"/>
      </a:defRPr>
    </a:lvl3pPr>
    <a:lvl4pPr indent="685800" defTabSz="406400" latinLnBrk="0">
      <a:defRPr sz="1400">
        <a:latin typeface="Lucida Grande"/>
        <a:ea typeface="Lucida Grande"/>
        <a:cs typeface="Lucida Grande"/>
        <a:sym typeface="Lucida Grande"/>
      </a:defRPr>
    </a:lvl4pPr>
    <a:lvl5pPr indent="914400" defTabSz="406400" latinLnBrk="0">
      <a:defRPr sz="1400">
        <a:latin typeface="Lucida Grande"/>
        <a:ea typeface="Lucida Grande"/>
        <a:cs typeface="Lucida Grande"/>
        <a:sym typeface="Lucida Grande"/>
      </a:defRPr>
    </a:lvl5pPr>
    <a:lvl6pPr indent="1143000" defTabSz="406400" latinLnBrk="0">
      <a:defRPr sz="1400">
        <a:latin typeface="Lucida Grande"/>
        <a:ea typeface="Lucida Grande"/>
        <a:cs typeface="Lucida Grande"/>
        <a:sym typeface="Lucida Grande"/>
      </a:defRPr>
    </a:lvl6pPr>
    <a:lvl7pPr indent="1371600" defTabSz="406400" latinLnBrk="0">
      <a:defRPr sz="1400">
        <a:latin typeface="Lucida Grande"/>
        <a:ea typeface="Lucida Grande"/>
        <a:cs typeface="Lucida Grande"/>
        <a:sym typeface="Lucida Grande"/>
      </a:defRPr>
    </a:lvl7pPr>
    <a:lvl8pPr indent="1600200" defTabSz="406400" latinLnBrk="0">
      <a:defRPr sz="1400">
        <a:latin typeface="Lucida Grande"/>
        <a:ea typeface="Lucida Grande"/>
        <a:cs typeface="Lucida Grande"/>
        <a:sym typeface="Lucida Grande"/>
      </a:defRPr>
    </a:lvl8pPr>
    <a:lvl9pPr indent="1828800" defTabSz="406400" latinLnBrk="0">
      <a:defRPr sz="1400">
        <a:latin typeface="Lucida Grande"/>
        <a:ea typeface="Lucida Grande"/>
        <a:cs typeface="Lucida Grande"/>
        <a:sym typeface="Lucida Grand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889000" y="1155700"/>
            <a:ext cx="7366000" cy="23241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Shape 12"/>
          <p:cNvSpPr/>
          <p:nvPr>
            <p:ph type="body" sz="quarter" idx="1"/>
          </p:nvPr>
        </p:nvSpPr>
        <p:spPr>
          <a:xfrm>
            <a:off x="889000" y="3530600"/>
            <a:ext cx="7366000" cy="800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400"/>
            </a:lvl1pPr>
            <a:lvl2pPr marL="0" indent="0" algn="ctr">
              <a:spcBef>
                <a:spcPts val="0"/>
              </a:spcBef>
              <a:buSzTx/>
              <a:buNone/>
              <a:defRPr sz="2400"/>
            </a:lvl2pPr>
            <a:lvl3pPr marL="0" indent="0" algn="ctr">
              <a:spcBef>
                <a:spcPts val="0"/>
              </a:spcBef>
              <a:buSzTx/>
              <a:buNone/>
              <a:defRPr sz="2400"/>
            </a:lvl3pPr>
            <a:lvl4pPr marL="0" indent="0" algn="ctr">
              <a:spcBef>
                <a:spcPts val="0"/>
              </a:spcBef>
              <a:buSzTx/>
              <a:buNone/>
              <a:defRPr sz="2400"/>
            </a:lvl4pPr>
            <a:lvl5pPr marL="0" indent="0" algn="ctr">
              <a:spcBef>
                <a:spcPts val="0"/>
              </a:spcBef>
              <a:buSz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type="pic" sz="half" idx="13"/>
          </p:nvPr>
        </p:nvSpPr>
        <p:spPr>
          <a:xfrm>
            <a:off x="4876800" y="1206500"/>
            <a:ext cx="3228036" cy="42926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88" name="Shape 88"/>
          <p:cNvSpPr/>
          <p:nvPr>
            <p:ph type="title"/>
          </p:nvPr>
        </p:nvSpPr>
        <p:spPr>
          <a:xfrm>
            <a:off x="444500" y="990600"/>
            <a:ext cx="4127500" cy="23241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89" name="Shape 89"/>
          <p:cNvSpPr/>
          <p:nvPr>
            <p:ph type="body" sz="quarter" idx="1"/>
          </p:nvPr>
        </p:nvSpPr>
        <p:spPr>
          <a:xfrm>
            <a:off x="444500" y="3378200"/>
            <a:ext cx="4127500" cy="232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0" algn="ctr">
              <a:spcBef>
                <a:spcPts val="0"/>
              </a:spcBef>
              <a:buSzTx/>
              <a:buNone/>
              <a:defRPr sz="2200"/>
            </a:lvl2pPr>
            <a:lvl3pPr marL="0" indent="0" algn="ctr">
              <a:spcBef>
                <a:spcPts val="0"/>
              </a:spcBef>
              <a:buSzTx/>
              <a:buNone/>
              <a:defRPr sz="2200"/>
            </a:lvl3pPr>
            <a:lvl4pPr marL="0" indent="0" algn="ctr">
              <a:spcBef>
                <a:spcPts val="0"/>
              </a:spcBef>
              <a:buSzTx/>
              <a:buNone/>
              <a:defRPr sz="2200"/>
            </a:lvl4pPr>
            <a:lvl5pPr marL="0" indent="0" algn="ctr">
              <a:spcBef>
                <a:spcPts val="0"/>
              </a:spcBef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pic" sz="half" idx="13"/>
          </p:nvPr>
        </p:nvSpPr>
        <p:spPr>
          <a:xfrm>
            <a:off x="4876800" y="1206500"/>
            <a:ext cx="3228036" cy="42926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98" name="Shape 98"/>
          <p:cNvSpPr/>
          <p:nvPr>
            <p:ph type="title"/>
          </p:nvPr>
        </p:nvSpPr>
        <p:spPr>
          <a:xfrm>
            <a:off x="444500" y="990600"/>
            <a:ext cx="4127500" cy="2324100"/>
          </a:xfrm>
          <a:prstGeom prst="rect">
            <a:avLst/>
          </a:prstGeom>
        </p:spPr>
        <p:txBody>
          <a:bodyPr anchor="b"/>
          <a:lstStyle>
            <a:lvl1pPr>
              <a:defRPr sz="4800"/>
            </a:lvl1pPr>
          </a:lstStyle>
          <a:p>
            <a:pPr/>
            <a:r>
              <a:t>Title Text</a:t>
            </a:r>
          </a:p>
        </p:txBody>
      </p:sp>
      <p:sp>
        <p:nvSpPr>
          <p:cNvPr id="99" name="Shape 99"/>
          <p:cNvSpPr/>
          <p:nvPr>
            <p:ph type="body" sz="quarter" idx="1"/>
          </p:nvPr>
        </p:nvSpPr>
        <p:spPr>
          <a:xfrm>
            <a:off x="444500" y="3378200"/>
            <a:ext cx="4127500" cy="2324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2200"/>
            </a:lvl1pPr>
            <a:lvl2pPr marL="0" indent="0" algn="ctr">
              <a:spcBef>
                <a:spcPts val="0"/>
              </a:spcBef>
              <a:buSzTx/>
              <a:buNone/>
              <a:defRPr sz="2200"/>
            </a:lvl2pPr>
            <a:lvl3pPr marL="0" indent="0" algn="ctr">
              <a:spcBef>
                <a:spcPts val="0"/>
              </a:spcBef>
              <a:buSzTx/>
              <a:buNone/>
              <a:defRPr sz="2200"/>
            </a:lvl3pPr>
            <a:lvl4pPr marL="0" indent="0" algn="ctr">
              <a:spcBef>
                <a:spcPts val="0"/>
              </a:spcBef>
              <a:buSzTx/>
              <a:buNone/>
              <a:defRPr sz="2200"/>
            </a:lvl4pPr>
            <a:lvl5pPr marL="0" indent="0" algn="ctr">
              <a:spcBef>
                <a:spcPts val="0"/>
              </a:spcBef>
              <a:buSzTx/>
              <a:buNone/>
              <a:defRPr sz="2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" name="Shape 10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type="pic" sz="quarter" idx="13"/>
          </p:nvPr>
        </p:nvSpPr>
        <p:spPr>
          <a:xfrm>
            <a:off x="5054600" y="2032000"/>
            <a:ext cx="2882900" cy="3843867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108" name="Shape 10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09" name="Shape 109"/>
          <p:cNvSpPr/>
          <p:nvPr>
            <p:ph type="body" sz="half" idx="1"/>
          </p:nvPr>
        </p:nvSpPr>
        <p:spPr>
          <a:xfrm>
            <a:off x="889000" y="1943100"/>
            <a:ext cx="3543300" cy="40259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2700"/>
              </a:spcBef>
              <a:defRPr sz="2000"/>
            </a:lvl1pPr>
            <a:lvl2pPr marL="983322" indent="-386422">
              <a:spcBef>
                <a:spcPts val="2700"/>
              </a:spcBef>
              <a:defRPr sz="2000"/>
            </a:lvl2pPr>
            <a:lvl3pPr marL="1326222" indent="-386422">
              <a:spcBef>
                <a:spcPts val="2700"/>
              </a:spcBef>
              <a:defRPr sz="2000"/>
            </a:lvl3pPr>
            <a:lvl4pPr marL="1681822" indent="-386422">
              <a:spcBef>
                <a:spcPts val="2700"/>
              </a:spcBef>
              <a:defRPr sz="2000"/>
            </a:lvl4pPr>
            <a:lvl5pPr marL="2024722" indent="-386422">
              <a:spcBef>
                <a:spcPts val="27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0" name="Shape 11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18" name="Shape 118"/>
          <p:cNvSpPr/>
          <p:nvPr>
            <p:ph type="body" sz="half" idx="1"/>
          </p:nvPr>
        </p:nvSpPr>
        <p:spPr>
          <a:xfrm>
            <a:off x="889000" y="1943100"/>
            <a:ext cx="3543300" cy="40259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2700"/>
              </a:spcBef>
              <a:defRPr sz="2000"/>
            </a:lvl1pPr>
            <a:lvl2pPr marL="983322" indent="-386422">
              <a:spcBef>
                <a:spcPts val="2700"/>
              </a:spcBef>
              <a:defRPr sz="2000"/>
            </a:lvl2pPr>
            <a:lvl3pPr marL="1326222" indent="-386422">
              <a:spcBef>
                <a:spcPts val="2700"/>
              </a:spcBef>
              <a:defRPr sz="2000"/>
            </a:lvl3pPr>
            <a:lvl4pPr marL="1681822" indent="-386422">
              <a:spcBef>
                <a:spcPts val="2700"/>
              </a:spcBef>
              <a:defRPr sz="2000"/>
            </a:lvl4pPr>
            <a:lvl5pPr marL="2024722" indent="-386422">
              <a:spcBef>
                <a:spcPts val="27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hape 11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7" name="Shape 127"/>
          <p:cNvSpPr/>
          <p:nvPr>
            <p:ph type="body" sz="quarter" idx="1"/>
          </p:nvPr>
        </p:nvSpPr>
        <p:spPr>
          <a:xfrm>
            <a:off x="5461000" y="1943100"/>
            <a:ext cx="2794000" cy="4025900"/>
          </a:xfrm>
          <a:prstGeom prst="rect">
            <a:avLst/>
          </a:prstGeom>
        </p:spPr>
        <p:txBody>
          <a:bodyPr/>
          <a:lstStyle>
            <a:lvl1pPr marL="640422" indent="-386422">
              <a:spcBef>
                <a:spcPts val="2700"/>
              </a:spcBef>
              <a:defRPr sz="2000"/>
            </a:lvl1pPr>
            <a:lvl2pPr marL="983322" indent="-386422">
              <a:spcBef>
                <a:spcPts val="2700"/>
              </a:spcBef>
              <a:defRPr sz="2000"/>
            </a:lvl2pPr>
            <a:lvl3pPr marL="1326222" indent="-386422">
              <a:spcBef>
                <a:spcPts val="2700"/>
              </a:spcBef>
              <a:defRPr sz="2000"/>
            </a:lvl3pPr>
            <a:lvl4pPr marL="1681822" indent="-386422">
              <a:spcBef>
                <a:spcPts val="2700"/>
              </a:spcBef>
              <a:defRPr sz="2000"/>
            </a:lvl4pPr>
            <a:lvl5pPr marL="2024722" indent="-386422">
              <a:spcBef>
                <a:spcPts val="27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8" name="Shape 128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Shape 21"/>
          <p:cNvSpPr/>
          <p:nvPr>
            <p:ph type="body" idx="1"/>
          </p:nvPr>
        </p:nvSpPr>
        <p:spPr>
          <a:xfrm>
            <a:off x="889000" y="1943100"/>
            <a:ext cx="7366000" cy="4025900"/>
          </a:xfrm>
          <a:prstGeom prst="rect">
            <a:avLst/>
          </a:prstGeom>
        </p:spPr>
        <p:txBody>
          <a:bodyPr/>
          <a:lstStyle>
            <a:lvl1pPr>
              <a:spcBef>
                <a:spcPts val="1600"/>
              </a:spcBef>
            </a:lvl1pPr>
            <a:lvl2pPr>
              <a:spcBef>
                <a:spcPts val="1600"/>
              </a:spcBef>
            </a:lvl2pPr>
            <a:lvl3pPr>
              <a:spcBef>
                <a:spcPts val="1600"/>
              </a:spcBef>
            </a:lvl3pPr>
            <a:lvl4pPr>
              <a:spcBef>
                <a:spcPts val="1600"/>
              </a:spcBef>
            </a:lvl4pPr>
            <a:lvl5pPr>
              <a:spcBef>
                <a:spcPts val="1600"/>
              </a:spcBef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 -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0" name="Shape 30"/>
          <p:cNvSpPr/>
          <p:nvPr>
            <p:ph type="body" idx="1"/>
          </p:nvPr>
        </p:nvSpPr>
        <p:spPr>
          <a:xfrm>
            <a:off x="889000" y="1943100"/>
            <a:ext cx="7366000" cy="4025900"/>
          </a:xfrm>
          <a:prstGeom prst="rect">
            <a:avLst/>
          </a:prstGeom>
        </p:spPr>
        <p:txBody>
          <a:bodyPr numCol="2" spcCol="368300" anchor="t"/>
          <a:lstStyle>
            <a:lvl1pPr marL="640422" indent="-386422">
              <a:spcBef>
                <a:spcPts val="2700"/>
              </a:spcBef>
              <a:defRPr sz="2000"/>
            </a:lvl1pPr>
            <a:lvl2pPr marL="983322" indent="-386422">
              <a:spcBef>
                <a:spcPts val="2700"/>
              </a:spcBef>
              <a:defRPr sz="2000"/>
            </a:lvl2pPr>
            <a:lvl3pPr marL="1326222" indent="-386422">
              <a:spcBef>
                <a:spcPts val="2700"/>
              </a:spcBef>
              <a:defRPr sz="2000"/>
            </a:lvl3pPr>
            <a:lvl4pPr marL="1681822" indent="-386422">
              <a:spcBef>
                <a:spcPts val="2700"/>
              </a:spcBef>
              <a:defRPr sz="2000"/>
            </a:lvl4pPr>
            <a:lvl5pPr marL="2024722" indent="-386422">
              <a:spcBef>
                <a:spcPts val="2700"/>
              </a:spcBef>
              <a:defRPr sz="20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Shape 53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/>
          <p:nvPr>
            <p:ph type="title"/>
          </p:nvPr>
        </p:nvSpPr>
        <p:spPr>
          <a:xfrm>
            <a:off x="889000" y="2095500"/>
            <a:ext cx="7366000" cy="26797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2" name="Shape 62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/>
          <p:nvPr>
            <p:ph type="pic" sz="half" idx="13"/>
          </p:nvPr>
        </p:nvSpPr>
        <p:spPr>
          <a:xfrm>
            <a:off x="1778000" y="1282700"/>
            <a:ext cx="5612015" cy="3149600"/>
          </a:xfrm>
          <a:prstGeom prst="rect">
            <a:avLst/>
          </a:prstGeom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0" name="Shape 70"/>
          <p:cNvSpPr/>
          <p:nvPr>
            <p:ph type="title"/>
          </p:nvPr>
        </p:nvSpPr>
        <p:spPr>
          <a:xfrm>
            <a:off x="889000" y="5181600"/>
            <a:ext cx="7366000" cy="1206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71" name="Shape 71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 Refl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/>
          <p:nvPr>
            <p:ph type="pic" sz="half" idx="13"/>
          </p:nvPr>
        </p:nvSpPr>
        <p:spPr>
          <a:xfrm>
            <a:off x="1778000" y="1282700"/>
            <a:ext cx="5612015" cy="3149600"/>
          </a:xfrm>
          <a:prstGeom prst="rect">
            <a:avLst/>
          </a:prstGeom>
          <a:ln w="25400"/>
          <a:effectLst>
            <a:reflection blurRad="0" stA="50000" stPos="0" endA="0" endPos="40000" dist="0" dir="5400000" fadeDir="5400000" sx="100000" sy="-100000" kx="0" ky="0" algn="bl" rotWithShape="0"/>
          </a:effectLst>
        </p:spPr>
        <p:txBody>
          <a:bodyPr lIns="91439" tIns="45719" rIns="91439" bIns="45719" anchor="t"/>
          <a:lstStyle/>
          <a:p>
            <a:pPr/>
          </a:p>
        </p:txBody>
      </p:sp>
      <p:sp>
        <p:nvSpPr>
          <p:cNvPr id="79" name="Shape 79"/>
          <p:cNvSpPr/>
          <p:nvPr>
            <p:ph type="title"/>
          </p:nvPr>
        </p:nvSpPr>
        <p:spPr>
          <a:xfrm>
            <a:off x="889000" y="5181600"/>
            <a:ext cx="7366000" cy="12065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80" name="Shape 8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Relationship Id="rId15" Type="http://schemas.openxmlformats.org/officeDocument/2006/relationships/slideLayout" Target="../slideLayouts/slideLayout14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body" idx="1"/>
          </p:nvPr>
        </p:nvSpPr>
        <p:spPr>
          <a:xfrm>
            <a:off x="889000" y="889000"/>
            <a:ext cx="7366000" cy="508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" name="Shape 3"/>
          <p:cNvSpPr/>
          <p:nvPr>
            <p:ph type="title"/>
          </p:nvPr>
        </p:nvSpPr>
        <p:spPr>
          <a:xfrm>
            <a:off x="889000" y="177800"/>
            <a:ext cx="7366000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/>
          <a:lstStyle/>
          <a:p>
            <a:pPr/>
            <a:r>
              <a:t>Title Text</a:t>
            </a:r>
          </a:p>
        </p:txBody>
      </p:sp>
      <p:sp>
        <p:nvSpPr>
          <p:cNvPr id="4" name="Shape 4"/>
          <p:cNvSpPr/>
          <p:nvPr>
            <p:ph type="sldNum" sz="quarter" idx="2"/>
          </p:nvPr>
        </p:nvSpPr>
        <p:spPr>
          <a:xfrm>
            <a:off x="4445000" y="6527800"/>
            <a:ext cx="241300" cy="254000"/>
          </a:xfrm>
          <a:prstGeom prst="rect">
            <a:avLst/>
          </a:prstGeom>
          <a:ln w="12700">
            <a:miter lim="400000"/>
          </a:ln>
        </p:spPr>
        <p:txBody>
          <a:bodyPr wrap="none" lIns="38100" tIns="38100" rIns="38100" bIns="38100">
            <a:spAutoFit/>
          </a:bodyPr>
          <a:lstStyle>
            <a:lvl1pPr>
              <a:defRPr sz="12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  <p:sldLayoutId id="2147483662" r:id="rId15"/>
  </p:sldLayoutIdLst>
  <p:transition xmlns:p14="http://schemas.microsoft.com/office/powerpoint/2010/main" spd="med" advClick="1"/>
  <p:txStyles>
    <p:titleStyle>
      <a:lvl1pPr marL="0" marR="0" indent="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406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5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titleStyle>
    <p:bodyStyle>
      <a:lvl1pPr marL="6985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1pPr>
      <a:lvl2pPr marL="10414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2pPr>
      <a:lvl3pPr marL="13843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3pPr>
      <a:lvl4pPr marL="17399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4pPr>
      <a:lvl5pPr marL="20828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5pPr>
      <a:lvl6pPr marL="24257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6pPr>
      <a:lvl7pPr marL="27686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7pPr>
      <a:lvl8pPr marL="31115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8pPr>
      <a:lvl9pPr marL="3454400" marR="0" indent="-444500" algn="l" defTabSz="406400" rtl="0" latinLnBrk="0">
        <a:lnSpc>
          <a:spcPct val="100000"/>
        </a:lnSpc>
        <a:spcBef>
          <a:spcPts val="3300"/>
        </a:spcBef>
        <a:spcAft>
          <a:spcPts val="0"/>
        </a:spcAft>
        <a:buClrTx/>
        <a:buSzPct val="171000"/>
        <a:buFontTx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Gill Sans"/>
        </a:defRPr>
      </a:lvl9pPr>
    </p:bodyStyle>
    <p:otherStyle>
      <a:lvl1pPr marL="0" marR="0" indent="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1pPr>
      <a:lvl2pPr marL="0" marR="0" indent="2286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2pPr>
      <a:lvl3pPr marL="0" marR="0" indent="4572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3pPr>
      <a:lvl4pPr marL="0" marR="0" indent="6858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4pPr>
      <a:lvl5pPr marL="0" marR="0" indent="9144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5pPr>
      <a:lvl6pPr marL="0" marR="0" indent="11430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6pPr>
      <a:lvl7pPr marL="0" marR="0" indent="13716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7pPr>
      <a:lvl8pPr marL="0" marR="0" indent="16002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8pPr>
      <a:lvl9pPr marL="0" marR="0" indent="1828800" algn="ctr" defTabSz="4064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Gill San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eg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31750" y="-19050"/>
            <a:ext cx="5473700" cy="6921501"/>
          </a:xfrm>
          <a:prstGeom prst="rect">
            <a:avLst/>
          </a:prstGeom>
        </p:spPr>
      </p:pic>
      <p:sp>
        <p:nvSpPr>
          <p:cNvPr id="138" name="Shape 138"/>
          <p:cNvSpPr/>
          <p:nvPr/>
        </p:nvSpPr>
        <p:spPr>
          <a:xfrm>
            <a:off x="5884862" y="1166812"/>
            <a:ext cx="2755901" cy="2616201"/>
          </a:xfrm>
          <a:prstGeom prst="rect">
            <a:avLst/>
          </a:prstGeom>
          <a:ln w="936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/>
          <a:p>
            <a:pPr marL="39199" marR="39199" algn="l" defTabSz="449262">
              <a:buClr>
                <a:srgbClr val="FFFFFF"/>
              </a:buClr>
              <a:buFont typeface="Times New Roman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</a:tabLst>
              <a:defRPr sz="2400">
                <a:uFill>
                  <a:solidFill>
                    <a:srgbClr val="000000"/>
                  </a:solidFill>
                </a:uFill>
                <a:latin typeface="Thonburi"/>
                <a:ea typeface="Thonburi"/>
                <a:cs typeface="Thonburi"/>
                <a:sym typeface="Thonburi"/>
              </a:defRPr>
            </a:pPr>
            <a:r>
              <a:t>This cartoon of 18 June 1947 was drawn by EH Shepard for the British satirical magazine </a:t>
            </a:r>
            <a:r>
              <a:t>Punch</a:t>
            </a:r>
            <a:r>
              <a:t>. </a:t>
            </a:r>
          </a:p>
        </p:txBody>
      </p:sp>
      <p:sp>
        <p:nvSpPr>
          <p:cNvPr id="139" name="Shape 139"/>
          <p:cNvSpPr/>
          <p:nvPr/>
        </p:nvSpPr>
        <p:spPr>
          <a:xfrm>
            <a:off x="3304951" y="5969000"/>
            <a:ext cx="1625428" cy="406400"/>
          </a:xfrm>
          <a:prstGeom prst="rect">
            <a:avLst/>
          </a:prstGeom>
          <a:ln w="12700">
            <a:solidFill>
              <a:srgbClr val="000000"/>
            </a:solidFill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38100" tIns="38100" rIns="38100" bIns="38100" anchor="ctr">
            <a:spAutoFit/>
          </a:bodyPr>
          <a:lstStyle>
            <a:lvl1pPr>
              <a:defRPr sz="1800">
                <a:latin typeface="Times"/>
                <a:ea typeface="Times"/>
                <a:cs typeface="Times"/>
                <a:sym typeface="Times"/>
              </a:defRPr>
            </a:lvl1pPr>
          </a:lstStyle>
          <a:p>
            <a:pPr/>
            <a:r>
              <a:t>The Rival Buses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1" name="Table 181"/>
          <p:cNvGraphicFramePr/>
          <p:nvPr/>
        </p:nvGraphicFramePr>
        <p:xfrm>
          <a:off x="876300" y="876300"/>
          <a:ext cx="7536508" cy="5092700"/>
        </p:xfrm>
        <a:graphic xmlns:a="http://schemas.openxmlformats.org/drawingml/2006/main">
          <a:graphicData uri="http://schemas.openxmlformats.org/drawingml/2006/table">
            <a:tbl>
              <a:tblPr firstCol="0" firstRow="0" lastCol="0" lastRow="0" bandCol="0" bandRow="0" rtl="0">
                <a:tableStyleId>{4C3C2611-4C71-4FC5-86AE-919BDF0F9419}</a:tableStyleId>
              </a:tblPr>
              <a:tblGrid>
                <a:gridCol w="1844675"/>
                <a:gridCol w="1844675"/>
                <a:gridCol w="1844675"/>
                <a:gridCol w="2002482"/>
              </a:tblGrid>
              <a:tr h="736798"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sz="1800"/>
                      </a:pPr>
                      <a:r>
                        <a:rPr b="1" sz="2400">
                          <a:latin typeface="Thonburi"/>
                          <a:ea typeface="Thonburi"/>
                          <a:cs typeface="Thonburi"/>
                          <a:sym typeface="Thonburi"/>
                        </a:rPr>
                        <a:t>Origin</a:t>
                      </a: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sz="1800"/>
                      </a:pPr>
                      <a:r>
                        <a:rPr b="1" sz="2400">
                          <a:latin typeface="Thonburi"/>
                          <a:ea typeface="Thonburi"/>
                          <a:cs typeface="Thonburi"/>
                          <a:sym typeface="Thonburi"/>
                        </a:rPr>
                        <a:t>Purpose</a:t>
                      </a: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sz="1800"/>
                      </a:pPr>
                      <a:r>
                        <a:rPr b="1" sz="2400">
                          <a:latin typeface="Thonburi"/>
                          <a:ea typeface="Thonburi"/>
                          <a:cs typeface="Thonburi"/>
                          <a:sym typeface="Thonburi"/>
                        </a:rPr>
                        <a:t>Value</a:t>
                      </a: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sz="1800"/>
                      </a:pPr>
                      <a:r>
                        <a:rPr b="1" sz="2400">
                          <a:latin typeface="Thonburi"/>
                          <a:ea typeface="Thonburi"/>
                          <a:cs typeface="Thonburi"/>
                          <a:sym typeface="Thonburi"/>
                        </a:rPr>
                        <a:t>Limitations</a:t>
                      </a: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  <a:tr h="4355901"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b="1" sz="2400">
                          <a:latin typeface="Thonburi"/>
                          <a:ea typeface="Thonburi"/>
                          <a:cs typeface="Thonburi"/>
                          <a:sym typeface="Thonburi"/>
                        </a:defRPr>
                      </a:pP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b="1" sz="2400">
                          <a:latin typeface="Thonburi"/>
                          <a:ea typeface="Thonburi"/>
                          <a:cs typeface="Thonburi"/>
                          <a:sym typeface="Thonburi"/>
                        </a:defRPr>
                      </a:pP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b="1" sz="2400">
                          <a:latin typeface="Thonburi"/>
                          <a:ea typeface="Thonburi"/>
                          <a:cs typeface="Thonburi"/>
                          <a:sym typeface="Thonburi"/>
                        </a:defRPr>
                      </a:pP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defTabSz="914400">
                        <a:tabLst>
                          <a:tab pos="825500" algn="l"/>
                        </a:tabLst>
                        <a:defRPr b="1" sz="2400">
                          <a:latin typeface="Thonburi"/>
                          <a:ea typeface="Thonburi"/>
                          <a:cs typeface="Thonburi"/>
                          <a:sym typeface="Thonburi"/>
                        </a:defRPr>
                      </a:pPr>
                    </a:p>
                  </a:txBody>
                  <a:tcPr marL="38100" marR="38100" marT="38100" marB="38100" anchor="ctr" anchorCtr="0" horzOverflow="overflow">
                    <a:lnL w="25400">
                      <a:solidFill>
                        <a:srgbClr val="000000"/>
                      </a:solidFill>
                      <a:miter lim="400000"/>
                    </a:lnL>
                    <a:lnR w="25400">
                      <a:solidFill>
                        <a:srgbClr val="000000"/>
                      </a:solidFill>
                      <a:miter lim="400000"/>
                    </a:lnR>
                    <a:lnT w="25400">
                      <a:solidFill>
                        <a:srgbClr val="000000"/>
                      </a:solidFill>
                      <a:miter lim="400000"/>
                    </a:lnT>
                    <a:lnB w="25400">
                      <a:solidFill>
                        <a:srgbClr val="000000"/>
                      </a:solidFill>
                      <a:miter lim="400000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 xmlns:p14="http://schemas.microsoft.com/office/powerpoint/2010/main" spd="med" advClick="1" p14:dur="100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/>
          <p:nvPr/>
        </p:nvSpPr>
        <p:spPr>
          <a:xfrm>
            <a:off x="395287" y="3213100"/>
            <a:ext cx="8293101" cy="635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>
            <a:spAutoFit/>
          </a:bodyPr>
          <a:lstStyle>
            <a:lvl1pPr marL="39199" marR="39199" defTabSz="449262">
              <a:spcBef>
                <a:spcPts val="2000"/>
              </a:spcBef>
              <a:buClr>
                <a:srgbClr val="FFD479"/>
              </a:buClr>
              <a:buFont typeface="Tahoma"/>
              <a:tabLst>
                <a:tab pos="38100" algn="l"/>
                <a:tab pos="952500" algn="l"/>
                <a:tab pos="1866900" algn="l"/>
                <a:tab pos="2781300" algn="l"/>
                <a:tab pos="3695700" algn="l"/>
                <a:tab pos="4610100" algn="l"/>
                <a:tab pos="5524500" algn="l"/>
                <a:tab pos="6438900" algn="l"/>
                <a:tab pos="7353300" algn="l"/>
                <a:tab pos="8267700" algn="l"/>
                <a:tab pos="9182100" algn="l"/>
                <a:tab pos="10096500" algn="l"/>
                <a:tab pos="10375900" algn="l"/>
              </a:tabLst>
              <a:defRPr b="1" sz="3200">
                <a:uFill>
                  <a:solidFill>
                    <a:srgbClr val="000000"/>
                  </a:solidFill>
                </a:uFill>
                <a:latin typeface="Thonburi"/>
                <a:ea typeface="Thonburi"/>
                <a:cs typeface="Thonburi"/>
                <a:sym typeface="Thonburi"/>
              </a:defRPr>
            </a:lvl1pPr>
          </a:lstStyle>
          <a:p>
            <a:pPr/>
            <a:r>
              <a:t>What is the message of this cartoon?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-6350"/>
            <a:ext cx="5384801" cy="6870700"/>
          </a:xfrm>
          <a:prstGeom prst="rect">
            <a:avLst/>
          </a:prstGeom>
        </p:spPr>
      </p:pic>
      <p:sp>
        <p:nvSpPr>
          <p:cNvPr id="144" name="Shape 144"/>
          <p:cNvSpPr/>
          <p:nvPr>
            <p:ph type="body" sz="half" idx="4294967295"/>
          </p:nvPr>
        </p:nvSpPr>
        <p:spPr>
          <a:xfrm>
            <a:off x="5726906" y="188912"/>
            <a:ext cx="2997201" cy="6477001"/>
          </a:xfrm>
          <a:prstGeom prst="rect">
            <a:avLst/>
          </a:prstGeom>
          <a:ln w="9525">
            <a:round/>
          </a:ln>
        </p:spPr>
        <p:txBody>
          <a:bodyPr/>
          <a:lstStyle/>
          <a:p>
            <a:pPr marL="785812" indent="-531812">
              <a:spcBef>
                <a:spcPts val="1600"/>
              </a:spcBef>
              <a:buSzPct val="125000"/>
              <a:buFont typeface="Zapf Dingbats"/>
              <a:buChar char="✦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rPr b="1">
                <a:uFill>
                  <a:solidFill>
                    <a:srgbClr val="000000"/>
                  </a:solidFill>
                </a:uFill>
              </a:rPr>
              <a:t>Context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was happening at the time?</a:t>
            </a:r>
          </a:p>
          <a:p>
            <a:pPr marL="785812" indent="-531812">
              <a:spcBef>
                <a:spcPts val="1600"/>
              </a:spcBef>
              <a:buSzPct val="125000"/>
              <a:buFont typeface="Zapf Dingbats"/>
              <a:buChar char="✦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rPr b="1">
                <a:uFill>
                  <a:solidFill>
                    <a:srgbClr val="000000"/>
                  </a:solidFill>
                </a:uFill>
              </a:rPr>
              <a:t>Content </a:t>
            </a:r>
            <a:r>
              <a:rPr>
                <a:uFill>
                  <a:solidFill>
                    <a:srgbClr val="000000"/>
                  </a:solidFill>
                </a:uFill>
              </a:rPr>
              <a:t>– what is happening in the cartoon?</a:t>
            </a:r>
          </a:p>
          <a:p>
            <a:pPr marL="785812" indent="-531812">
              <a:spcBef>
                <a:spcPts val="1600"/>
              </a:spcBef>
              <a:buSzPct val="125000"/>
              <a:buFont typeface="Zapf Dingbats"/>
              <a:buChar char="✦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rPr b="1">
                <a:uFill>
                  <a:solidFill>
                    <a:srgbClr val="000000"/>
                  </a:solidFill>
                </a:uFill>
              </a:rPr>
              <a:t>Comment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is the message of the cartoon?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4" grpId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-6350"/>
            <a:ext cx="5384801" cy="6870700"/>
          </a:xfrm>
          <a:prstGeom prst="rect">
            <a:avLst/>
          </a:prstGeom>
        </p:spPr>
      </p:pic>
      <p:sp>
        <p:nvSpPr>
          <p:cNvPr id="147" name="Shape 147"/>
          <p:cNvSpPr/>
          <p:nvPr/>
        </p:nvSpPr>
        <p:spPr>
          <a:xfrm>
            <a:off x="3429000" y="139700"/>
            <a:ext cx="5219700" cy="114300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1" indent="0" algn="l">
              <a:spcBef>
                <a:spcPts val="1600"/>
              </a:spcBef>
              <a:buFont typeface="Zapf Dingbats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3600"/>
            </a:pPr>
            <a:r>
              <a: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Context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was happening at the time?</a:t>
            </a:r>
          </a:p>
        </p:txBody>
      </p:sp>
      <p:sp>
        <p:nvSpPr>
          <p:cNvPr id="148" name="Shape 148"/>
          <p:cNvSpPr/>
          <p:nvPr/>
        </p:nvSpPr>
        <p:spPr>
          <a:xfrm>
            <a:off x="5626100" y="1466850"/>
            <a:ext cx="3073400" cy="5397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International relations were strained following the end of the Second World War.</a:t>
            </a: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The US &amp; USSR were both seeking allies and larger spheres of influence in the new world order. </a:t>
            </a: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They were also offering to help other countries to recover after the war.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4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48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0650" y="-19050"/>
            <a:ext cx="5384801" cy="6870700"/>
          </a:xfrm>
          <a:prstGeom prst="rect">
            <a:avLst/>
          </a:prstGeom>
        </p:spPr>
      </p:pic>
      <p:sp>
        <p:nvSpPr>
          <p:cNvPr id="151" name="Shape 151"/>
          <p:cNvSpPr/>
          <p:nvPr/>
        </p:nvSpPr>
        <p:spPr>
          <a:xfrm>
            <a:off x="2197100" y="5727700"/>
            <a:ext cx="5473700" cy="114300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1" indent="0" algn="l">
              <a:spcBef>
                <a:spcPts val="1600"/>
              </a:spcBef>
              <a:buFont typeface="Zapf Dingbats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3600"/>
            </a:pPr>
            <a:r>
              <a: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Content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is happening in the cartoon?</a:t>
            </a:r>
          </a:p>
        </p:txBody>
      </p:sp>
      <p:sp>
        <p:nvSpPr>
          <p:cNvPr id="152" name="Shape 152"/>
          <p:cNvSpPr/>
          <p:nvPr/>
        </p:nvSpPr>
        <p:spPr>
          <a:xfrm>
            <a:off x="958850" y="2547937"/>
            <a:ext cx="660400" cy="558801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3" name="Shape 153"/>
          <p:cNvSpPr/>
          <p:nvPr/>
        </p:nvSpPr>
        <p:spPr>
          <a:xfrm>
            <a:off x="2781300" y="2870200"/>
            <a:ext cx="660400" cy="5588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4" name="Shape 154"/>
          <p:cNvSpPr/>
          <p:nvPr/>
        </p:nvSpPr>
        <p:spPr>
          <a:xfrm>
            <a:off x="5679764" y="249784"/>
            <a:ext cx="3098801" cy="53932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b="1" sz="2000">
                <a:solidFill>
                  <a:srgbClr val="E32400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Two rival bus drivers are looking for passengers</a:t>
            </a:r>
          </a:p>
          <a:p>
            <a:pPr algn="l">
              <a:defRPr b="1" sz="2000"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b="1" sz="2000">
                <a:solidFill>
                  <a:srgbClr val="0042AA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They are in the Balkans, and there are potential passengers from several central &amp; eastern European countries.</a:t>
            </a:r>
          </a:p>
          <a:p>
            <a:pPr algn="l">
              <a:defRPr sz="2000">
                <a:solidFill>
                  <a:srgbClr val="0042AA"/>
                </a:solidFill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b="1" sz="2000">
                <a:solidFill>
                  <a:srgbClr val="4F7A28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Hungary is being pushed whilst Bulgaria is being grabbed.</a:t>
            </a:r>
          </a:p>
        </p:txBody>
      </p:sp>
      <p:sp>
        <p:nvSpPr>
          <p:cNvPr id="155" name="Shape 155"/>
          <p:cNvSpPr/>
          <p:nvPr/>
        </p:nvSpPr>
        <p:spPr>
          <a:xfrm>
            <a:off x="25400" y="25400"/>
            <a:ext cx="1752600" cy="8255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0061FF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6" name="Shape 156"/>
          <p:cNvSpPr/>
          <p:nvPr/>
        </p:nvSpPr>
        <p:spPr>
          <a:xfrm>
            <a:off x="1803400" y="4711700"/>
            <a:ext cx="1295400" cy="5588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0061FF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7" name="Shape 157"/>
          <p:cNvSpPr/>
          <p:nvPr/>
        </p:nvSpPr>
        <p:spPr>
          <a:xfrm>
            <a:off x="228600" y="5562600"/>
            <a:ext cx="1143000" cy="8001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0061FF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8" name="Shape 158"/>
          <p:cNvSpPr/>
          <p:nvPr/>
        </p:nvSpPr>
        <p:spPr>
          <a:xfrm>
            <a:off x="4000500" y="3187700"/>
            <a:ext cx="1143000" cy="8001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0061FF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9" name="Shape 159"/>
          <p:cNvSpPr/>
          <p:nvPr/>
        </p:nvSpPr>
        <p:spPr>
          <a:xfrm>
            <a:off x="4025900" y="2324100"/>
            <a:ext cx="660400" cy="7747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669C35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0" name="Shape 160"/>
          <p:cNvSpPr/>
          <p:nvPr/>
        </p:nvSpPr>
        <p:spPr>
          <a:xfrm>
            <a:off x="2235200" y="3911600"/>
            <a:ext cx="660400" cy="7747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669C35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5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5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54" grpId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2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120650" y="-19050"/>
            <a:ext cx="5384801" cy="6870700"/>
          </a:xfrm>
          <a:prstGeom prst="rect">
            <a:avLst/>
          </a:prstGeom>
        </p:spPr>
      </p:pic>
      <p:sp>
        <p:nvSpPr>
          <p:cNvPr id="163" name="Shape 163"/>
          <p:cNvSpPr/>
          <p:nvPr/>
        </p:nvSpPr>
        <p:spPr>
          <a:xfrm>
            <a:off x="2197100" y="5727700"/>
            <a:ext cx="5473700" cy="114300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1" indent="0" algn="l">
              <a:spcBef>
                <a:spcPts val="1600"/>
              </a:spcBef>
              <a:buFont typeface="Zapf Dingbats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3600"/>
            </a:pPr>
            <a:r>
              <a: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Content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is happening in the cartoon?</a:t>
            </a:r>
          </a:p>
        </p:txBody>
      </p:sp>
      <p:sp>
        <p:nvSpPr>
          <p:cNvPr id="164" name="Shape 164"/>
          <p:cNvSpPr/>
          <p:nvPr/>
        </p:nvSpPr>
        <p:spPr>
          <a:xfrm>
            <a:off x="476250" y="2205037"/>
            <a:ext cx="800100" cy="774701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FF2600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5" name="Shape 165"/>
          <p:cNvSpPr/>
          <p:nvPr/>
        </p:nvSpPr>
        <p:spPr>
          <a:xfrm>
            <a:off x="5667064" y="412750"/>
            <a:ext cx="3302001" cy="50419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b="1" sz="2000">
                <a:solidFill>
                  <a:srgbClr val="E32400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One of the drivers politely raises his cap.</a:t>
            </a:r>
          </a:p>
          <a:p>
            <a:pPr algn="l">
              <a:defRPr b="1" sz="2000">
                <a:solidFill>
                  <a:srgbClr val="4F7A28"/>
                </a:solidFill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b="1" sz="2000">
                <a:solidFill>
                  <a:srgbClr val="583400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One bus is headed towards the Liberty Hotel offering ‘comfortable accommodation’, the other is destined for Pension Russe which has ‘inclusive terms’</a:t>
            </a:r>
          </a:p>
          <a:p>
            <a:pPr algn="l">
              <a:defRPr b="1" sz="2000">
                <a:solidFill>
                  <a:srgbClr val="583400"/>
                </a:solidFill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b="1" sz="2000">
                <a:solidFill>
                  <a:srgbClr val="0042AA"/>
                </a:solidFill>
                <a:latin typeface="Thonburi"/>
                <a:ea typeface="Thonburi"/>
                <a:cs typeface="Thonburi"/>
                <a:sym typeface="Thonburi"/>
              </a:defRPr>
            </a:pPr>
            <a:r>
              <a:t>Passengers seem tired and confused.</a:t>
            </a:r>
          </a:p>
        </p:txBody>
      </p:sp>
      <p:sp>
        <p:nvSpPr>
          <p:cNvPr id="166" name="Shape 166"/>
          <p:cNvSpPr/>
          <p:nvPr/>
        </p:nvSpPr>
        <p:spPr>
          <a:xfrm>
            <a:off x="3060700" y="546100"/>
            <a:ext cx="2044700" cy="10795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7A4A00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7" name="Shape 167"/>
          <p:cNvSpPr/>
          <p:nvPr/>
        </p:nvSpPr>
        <p:spPr>
          <a:xfrm>
            <a:off x="469900" y="812800"/>
            <a:ext cx="2006600" cy="10795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7A4A00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8" name="Shape 168"/>
          <p:cNvSpPr/>
          <p:nvPr/>
        </p:nvSpPr>
        <p:spPr>
          <a:xfrm>
            <a:off x="393700" y="2463800"/>
            <a:ext cx="2425700" cy="3505200"/>
          </a:xfrm>
          <a:prstGeom prst="ellipse">
            <a:avLst/>
          </a:prstGeom>
          <a:solidFill>
            <a:srgbClr val="FF4C00">
              <a:alpha val="0"/>
            </a:srgbClr>
          </a:solidFill>
          <a:ln w="63500">
            <a:solidFill>
              <a:srgbClr val="0056D6"/>
            </a:solidFill>
            <a:miter lim="400000"/>
          </a:ln>
        </p:spPr>
        <p:txBody>
          <a:bodyPr lIns="50800" tIns="50800" rIns="50800" bIns="50800" anchor="ctr"/>
          <a:lstStyle/>
          <a:p>
            <a:pPr marL="40639" marR="40639" algn="l" defTabSz="449262">
              <a:defRPr sz="1800">
                <a:solidFill>
                  <a:srgbClr val="FFFFFF"/>
                </a:solidFill>
                <a:uFill>
                  <a:solidFill>
                    <a:srgbClr val="FFFFFF"/>
                  </a:solidFill>
                </a:uFill>
                <a:latin typeface="Arial"/>
                <a:ea typeface="Arial"/>
                <a:cs typeface="Arial"/>
                <a:sym typeface="Arial"/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6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6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6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8" fill="hold"/>
                                        <p:tgtEl>
                                          <p:spTgt spid="16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65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0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-6350"/>
            <a:ext cx="5384801" cy="6870700"/>
          </a:xfrm>
          <a:prstGeom prst="rect">
            <a:avLst/>
          </a:prstGeom>
        </p:spPr>
      </p:pic>
      <p:sp>
        <p:nvSpPr>
          <p:cNvPr id="171" name="Shape 171"/>
          <p:cNvSpPr/>
          <p:nvPr/>
        </p:nvSpPr>
        <p:spPr>
          <a:xfrm>
            <a:off x="76200" y="5010150"/>
            <a:ext cx="5219700" cy="166370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1" indent="0" algn="l">
              <a:spcBef>
                <a:spcPts val="1600"/>
              </a:spcBef>
              <a:buFont typeface="Zapf Dingbats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3600"/>
            </a:pPr>
            <a:r>
              <a: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Comment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is the message of the cartoon?</a:t>
            </a:r>
          </a:p>
        </p:txBody>
      </p:sp>
      <p:sp>
        <p:nvSpPr>
          <p:cNvPr id="172" name="Shape 172"/>
          <p:cNvSpPr/>
          <p:nvPr/>
        </p:nvSpPr>
        <p:spPr>
          <a:xfrm>
            <a:off x="5676900" y="1047750"/>
            <a:ext cx="3060700" cy="3975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The future of Eastern Europe is up for grabs. The US &amp; USSR are competing for control and influence.</a:t>
            </a: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Hungary &amp; Bulgaria have been bullied into joining with the Soviets.</a:t>
            </a: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</a:p>
          <a:p>
            <a:pPr algn="l">
              <a:defRPr sz="2000">
                <a:latin typeface="Thonburi"/>
                <a:ea typeface="Thonburi"/>
                <a:cs typeface="Thonburi"/>
                <a:sym typeface="Thonburi"/>
              </a:defRPr>
            </a:pPr>
            <a:r>
              <a:t>Austria could be next.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2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" name="image.jpg"/>
          <p:cNvPicPr>
            <a:picLocks noChangeAspect="0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-6350" y="-6350"/>
            <a:ext cx="5384801" cy="6870700"/>
          </a:xfrm>
          <a:prstGeom prst="rect">
            <a:avLst/>
          </a:prstGeom>
        </p:spPr>
      </p:pic>
      <p:sp>
        <p:nvSpPr>
          <p:cNvPr id="175" name="Shape 175"/>
          <p:cNvSpPr/>
          <p:nvPr/>
        </p:nvSpPr>
        <p:spPr>
          <a:xfrm>
            <a:off x="76200" y="5010150"/>
            <a:ext cx="5219700" cy="1663700"/>
          </a:xfrm>
          <a:prstGeom prst="rect">
            <a:avLst/>
          </a:prstGeom>
          <a:solidFill>
            <a:srgbClr val="FFD877"/>
          </a:solidFill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/>
          <a:p>
            <a:pPr lvl="1" indent="0" algn="l">
              <a:spcBef>
                <a:spcPts val="1600"/>
              </a:spcBef>
              <a:buFont typeface="Zapf Dingbats"/>
              <a:tabLst>
                <a:tab pos="1143000" algn="l"/>
                <a:tab pos="2057400" algn="l"/>
                <a:tab pos="2971800" algn="l"/>
                <a:tab pos="3886200" algn="l"/>
                <a:tab pos="4800600" algn="l"/>
                <a:tab pos="5715000" algn="l"/>
                <a:tab pos="6629400" algn="l"/>
                <a:tab pos="7543800" algn="l"/>
                <a:tab pos="8458200" algn="l"/>
                <a:tab pos="9372600" algn="l"/>
                <a:tab pos="10287000" algn="l"/>
                <a:tab pos="10375900" algn="l"/>
              </a:tabLst>
              <a:defRPr sz="3600"/>
            </a:pPr>
            <a:r>
              <a:rPr>
                <a:uFill>
                  <a:solidFill>
                    <a:srgbClr val="000000"/>
                  </a:solidFill>
                </a:uFill>
                <a:latin typeface="Arial"/>
                <a:ea typeface="Arial"/>
                <a:cs typeface="Arial"/>
                <a:sym typeface="Arial"/>
              </a:rPr>
              <a:t>Comment</a:t>
            </a:r>
            <a:r>
              <a:rPr>
                <a:uFill>
                  <a:solidFill>
                    <a:srgbClr val="000000"/>
                  </a:solidFill>
                </a:uFill>
              </a:rPr>
              <a:t> – what is the message of the cartoon?</a:t>
            </a:r>
          </a:p>
        </p:txBody>
      </p:sp>
      <p:sp>
        <p:nvSpPr>
          <p:cNvPr id="176" name="Shape 176"/>
          <p:cNvSpPr/>
          <p:nvPr/>
        </p:nvSpPr>
        <p:spPr>
          <a:xfrm>
            <a:off x="5540064" y="1000780"/>
            <a:ext cx="3517901" cy="34086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8100" tIns="38100" rIns="38100" bIns="38100" anchor="ctr">
            <a:spAutoFit/>
          </a:bodyPr>
          <a:lstStyle>
            <a:lvl1pPr algn="l">
              <a:defRPr sz="2400">
                <a:latin typeface="Thonburi"/>
                <a:ea typeface="Thonburi"/>
                <a:cs typeface="Thonburi"/>
                <a:sym typeface="Thonburi"/>
              </a:defRPr>
            </a:lvl1pPr>
          </a:lstStyle>
          <a:p>
            <a:pPr/>
            <a:r>
              <a:t>The USA is offering freedom and prosperity, whilst the USSR seems more concerned with power and controlling the countries of eastern &amp; central Europe.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6" grpId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/>
          <p:nvPr>
            <p:ph type="title"/>
          </p:nvPr>
        </p:nvSpPr>
        <p:spPr>
          <a:xfrm>
            <a:off x="889000" y="139700"/>
            <a:ext cx="7366000" cy="952500"/>
          </a:xfrm>
          <a:prstGeom prst="rect">
            <a:avLst/>
          </a:prstGeom>
        </p:spPr>
        <p:txBody>
          <a:bodyPr/>
          <a:lstStyle/>
          <a:p>
            <a:pPr/>
            <a:r>
              <a:t>OPVL</a:t>
            </a:r>
          </a:p>
        </p:txBody>
      </p:sp>
      <p:sp>
        <p:nvSpPr>
          <p:cNvPr id="179" name="Shape 179"/>
          <p:cNvSpPr/>
          <p:nvPr>
            <p:ph type="body" idx="1"/>
          </p:nvPr>
        </p:nvSpPr>
        <p:spPr>
          <a:xfrm>
            <a:off x="889000" y="876300"/>
            <a:ext cx="7366000" cy="5994400"/>
          </a:xfrm>
          <a:prstGeom prst="rect">
            <a:avLst/>
          </a:prstGeom>
        </p:spPr>
        <p:txBody>
          <a:bodyPr/>
          <a:lstStyle/>
          <a:p>
            <a:pPr marL="977900" indent="-381000"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t>What? - A cartoon in a satirical British magazine.</a:t>
            </a:r>
          </a:p>
          <a:p>
            <a:pPr marL="977900" indent="-381000"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t>When? - 18th June 1947; the time when Truman was inviting European countries to ask for aid via the Marshall Plan.</a:t>
            </a:r>
          </a:p>
          <a:p>
            <a:pPr marL="977900" indent="-381000"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t>Where? - The UK (a strong ally of the US).</a:t>
            </a:r>
          </a:p>
          <a:p>
            <a:pPr marL="977900" indent="-381000"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t>Who? - British cartoonist, Ernest Shepard.</a:t>
            </a:r>
          </a:p>
          <a:p>
            <a:pPr marL="977900" indent="-381000">
              <a:defRPr sz="2400">
                <a:latin typeface="Thonburi"/>
                <a:ea typeface="Thonburi"/>
                <a:cs typeface="Thonburi"/>
                <a:sym typeface="Thonburi"/>
              </a:defRPr>
            </a:pPr>
            <a:r>
              <a:t>Why? - To persuade the undecided European countries that the US offered them a more attractive future than the Soviets, and to suggest the beginning of a ‘containment’ policy.</a:t>
            </a:r>
          </a:p>
        </p:txBody>
      </p:sp>
    </p:spTree>
  </p:cSld>
  <p:clrMapOvr>
    <a:masterClrMapping/>
  </p:clrMapOvr>
  <p:transition xmlns:p14="http://schemas.microsoft.com/office/powerpoint/2010/main" spd="med" advClick="1" p14:dur="1000"/>
  <p:timing>
    <p:tnLst>
      <p:par>
        <p:cTn id="1" nodeType="tmRoot" restart="never" dur="indefinite" fill="hold">
          <p:childTnLst>
            <p:seq concurrent="1" prevAc="none" nextAc="seek">
              <p:cTn id="2" nodeType="mainSeq" dur="indefinite" fill="hold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7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Class="entr" nodeType="with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2" fill="hold"/>
                                        <p:tgtEl>
                                          <p:spTgt spid="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16" fill="hold"/>
                                        <p:tgtEl>
                                          <p:spTgt spid="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0" fill="hold"/>
                                        <p:tgtEl>
                                          <p:spTgt spid="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Class="entr" nodeType="clickEffect" presetSubtype="0" presetID="1" grpId="1" fill="hold">
                                  <p:stCondLst>
                                    <p:cond delay="0"/>
                                  </p:stCondLst>
                                  <p:iterate type="el" backwards="0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24" fill="hold"/>
                                        <p:tgtEl>
                                          <p:spTgt spid="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  <p:bldLst>
      <p:bldP build="p" bldLvl="5" animBg="1" rev="0" advAuto="0" spid="179" grpId="1"/>
    </p:bldLst>
  </p:timing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Gill Sans"/>
        <a:ea typeface="Gill Sans"/>
        <a:cs typeface="Gill Sans"/>
      </a:majorFont>
      <a:minorFont>
        <a:latin typeface="Gill Sans"/>
        <a:ea typeface="Gill Sans"/>
        <a:cs typeface="Gill Sans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6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38100" dist="12700" dir="5400000">
                <a:srgbClr val="000000">
                  <a:alpha val="50000"/>
                </a:srgbClr>
              </a:outerShdw>
            </a:effectLst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06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Gill San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