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58" r:id="rId4"/>
    <p:sldId id="257" r:id="rId5"/>
    <p:sldId id="259" r:id="rId6"/>
    <p:sldId id="261" r:id="rId7"/>
    <p:sldId id="262" r:id="rId8"/>
    <p:sldId id="266" r:id="rId9"/>
    <p:sldId id="260" r:id="rId10"/>
    <p:sldId id="263" r:id="rId11"/>
    <p:sldId id="264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/>
    <p:restoredTop sz="94718"/>
  </p:normalViewPr>
  <p:slideViewPr>
    <p:cSldViewPr snapToGrid="0" snapToObjects="1">
      <p:cViewPr varScale="1">
        <p:scale>
          <a:sx n="62" d="100"/>
          <a:sy n="62" d="100"/>
        </p:scale>
        <p:origin x="154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2999418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half" idx="13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quarter" idx="15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auses of the Cold War"/>
          <p:cNvSpPr txBox="1">
            <a:spLocks noGrp="1"/>
          </p:cNvSpPr>
          <p:nvPr>
            <p:ph type="ctr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514095">
              <a:defRPr sz="10560" b="1">
                <a:solidFill>
                  <a:schemeClr val="accent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Causes of the Cold War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he Berlin Airlif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The Berlin </a:t>
            </a:r>
            <a:r>
              <a:rPr lang="en-US" dirty="0" smtClean="0"/>
              <a:t>blockade &amp; </a:t>
            </a:r>
            <a:r>
              <a:rPr lang="en-US" dirty="0"/>
              <a:t>a</a:t>
            </a:r>
            <a:r>
              <a:rPr dirty="0" smtClean="0"/>
              <a:t>irlift</a:t>
            </a:r>
            <a:endParaRPr dirty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he creation of NA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creation of NATO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olitical ideologies - Capitalism vs Communism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514095">
              <a:defRPr sz="7040"/>
            </a:lvl1pPr>
          </a:lstStyle>
          <a:p>
            <a:r>
              <a:t>Political ideologies - Capitalism vs Communism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USSR frustration with other allies for joining the war late.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514095">
              <a:defRPr sz="7040"/>
            </a:lvl1pPr>
          </a:lstStyle>
          <a:p>
            <a:r>
              <a:rPr dirty="0"/>
              <a:t>USSR frustration with </a:t>
            </a:r>
            <a:r>
              <a:rPr lang="en-US" dirty="0" smtClean="0"/>
              <a:t>UK &amp; USA</a:t>
            </a:r>
            <a:r>
              <a:rPr dirty="0" smtClean="0"/>
              <a:t> </a:t>
            </a:r>
            <a:r>
              <a:rPr lang="en-US" dirty="0" smtClean="0"/>
              <a:t>during WW2</a:t>
            </a:r>
            <a:r>
              <a:rPr dirty="0" smtClean="0"/>
              <a:t>.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Destruction of the old order - World left with just two superpower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514095">
              <a:defRPr sz="7040"/>
            </a:lvl1pPr>
          </a:lstStyle>
          <a:p>
            <a:r>
              <a:rPr dirty="0"/>
              <a:t>Destruction of the old order </a:t>
            </a:r>
            <a:r>
              <a:rPr lang="en-US" dirty="0" smtClean="0"/>
              <a:t>after WW2 </a:t>
            </a:r>
            <a:r>
              <a:rPr dirty="0" smtClean="0"/>
              <a:t>- </a:t>
            </a:r>
            <a:r>
              <a:rPr dirty="0"/>
              <a:t>World left with just two superpowers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ersonalities of the leaders - Stalin &amp; Truma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531622">
              <a:defRPr sz="7280"/>
            </a:lvl1pPr>
          </a:lstStyle>
          <a:p>
            <a:r>
              <a:t>Personalities of the leaders - Stalin &amp; Truman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he outcome of the conferences - Tehran, Yalta &amp; Potsdam.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514095">
              <a:defRPr sz="7040"/>
            </a:lvl1pPr>
          </a:lstStyle>
          <a:p>
            <a:r>
              <a:t>The outcome of the conferences - Tehran, Yalta &amp; Potsdam.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oviet expansionism in Eastern Europ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Soviet expansionism in Eastern Europe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Churchill’s Fulton speech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17010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US policy of Containment - The Marshall Pla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519937">
              <a:defRPr sz="7119"/>
            </a:lvl1pPr>
          </a:lstStyle>
          <a:p>
            <a:r>
              <a:rPr dirty="0"/>
              <a:t>US policy of Containment </a:t>
            </a:r>
            <a:r>
              <a:rPr lang="mr-IN" dirty="0" smtClean="0"/>
              <a:t>–</a:t>
            </a:r>
            <a:r>
              <a:rPr dirty="0" smtClean="0"/>
              <a:t> T</a:t>
            </a:r>
            <a:r>
              <a:rPr lang="en-US" dirty="0" smtClean="0"/>
              <a:t>ruman Doctrine &amp; t</a:t>
            </a:r>
            <a:r>
              <a:rPr dirty="0" smtClean="0"/>
              <a:t>he </a:t>
            </a:r>
            <a:r>
              <a:rPr dirty="0"/>
              <a:t>Marshall Plan</a:t>
            </a: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85</Words>
  <Application>Microsoft Macintosh PowerPoint</Application>
  <PresentationFormat>Custom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Avenir Roman</vt:lpstr>
      <vt:lpstr>Helvetica</vt:lpstr>
      <vt:lpstr>Helvetica Light</vt:lpstr>
      <vt:lpstr>White</vt:lpstr>
      <vt:lpstr>Causes of the Cold War</vt:lpstr>
      <vt:lpstr>Political ideologies - Capitalism vs Communism</vt:lpstr>
      <vt:lpstr>USSR frustration with UK &amp; USA during WW2.</vt:lpstr>
      <vt:lpstr>Destruction of the old order after WW2 - World left with just two superpowers</vt:lpstr>
      <vt:lpstr>Personalities of the leaders - Stalin &amp; Truman</vt:lpstr>
      <vt:lpstr>The outcome of the conferences - Tehran, Yalta &amp; Potsdam. </vt:lpstr>
      <vt:lpstr>Soviet expansionism in Eastern Europe</vt:lpstr>
      <vt:lpstr>Churchill’s Fulton speech</vt:lpstr>
      <vt:lpstr>US policy of Containment – Truman Doctrine &amp; the Marshall Plan</vt:lpstr>
      <vt:lpstr>The Berlin blockade &amp; airlift</vt:lpstr>
      <vt:lpstr>The creation of NATO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of the Cold War</dc:title>
  <cp:lastModifiedBy>Rob Battye</cp:lastModifiedBy>
  <cp:revision>3</cp:revision>
  <dcterms:modified xsi:type="dcterms:W3CDTF">2017-09-21T00:49:15Z</dcterms:modified>
</cp:coreProperties>
</file>