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CACFD5-B080-4ED8-A8FF-457B148AB87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5C8B53D-A0E8-434A-8AA8-5F6AC74A0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62" y="1166812"/>
            <a:ext cx="30384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Schlichting</dc:creator>
  <cp:lastModifiedBy>Eva Schlichting</cp:lastModifiedBy>
  <cp:revision>2</cp:revision>
  <dcterms:created xsi:type="dcterms:W3CDTF">2011-11-08T02:09:45Z</dcterms:created>
  <dcterms:modified xsi:type="dcterms:W3CDTF">2011-11-08T03:06:43Z</dcterms:modified>
</cp:coreProperties>
</file>