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39"/>
    <p:restoredTop sz="93041"/>
  </p:normalViewPr>
  <p:slideViewPr>
    <p:cSldViewPr snapToGrid="0" snapToObjects="1">
      <p:cViewPr varScale="1">
        <p:scale>
          <a:sx n="81" d="100"/>
          <a:sy n="81" d="100"/>
        </p:scale>
        <p:origin x="21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A39E-E712-384A-9A76-1B1EFCCDED2B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C4F6-EF89-354A-A157-EA67CD5AA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10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A39E-E712-384A-9A76-1B1EFCCDED2B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C4F6-EF89-354A-A157-EA67CD5AA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58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A39E-E712-384A-9A76-1B1EFCCDED2B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C4F6-EF89-354A-A157-EA67CD5AA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83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A39E-E712-384A-9A76-1B1EFCCDED2B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C4F6-EF89-354A-A157-EA67CD5AA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A39E-E712-384A-9A76-1B1EFCCDED2B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C4F6-EF89-354A-A157-EA67CD5AA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066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A39E-E712-384A-9A76-1B1EFCCDED2B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C4F6-EF89-354A-A157-EA67CD5AA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867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A39E-E712-384A-9A76-1B1EFCCDED2B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C4F6-EF89-354A-A157-EA67CD5AA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56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A39E-E712-384A-9A76-1B1EFCCDED2B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C4F6-EF89-354A-A157-EA67CD5AA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801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A39E-E712-384A-9A76-1B1EFCCDED2B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C4F6-EF89-354A-A157-EA67CD5AA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26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A39E-E712-384A-9A76-1B1EFCCDED2B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C4F6-EF89-354A-A157-EA67CD5AA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60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A39E-E712-384A-9A76-1B1EFCCDED2B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C4F6-EF89-354A-A157-EA67CD5AA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8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4A39E-E712-384A-9A76-1B1EFCCDED2B}" type="datetimeFigureOut">
              <a:rPr lang="en-US" smtClean="0"/>
              <a:t>11/21/17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FC4F6-EF89-354A-A157-EA67CD5AA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73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100" y="0"/>
            <a:ext cx="9306589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410" y="260130"/>
            <a:ext cx="3657162" cy="11448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411" y="2525549"/>
            <a:ext cx="3657162" cy="116358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2842" y="1100181"/>
            <a:ext cx="635875" cy="21494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092" y="311857"/>
            <a:ext cx="777984" cy="296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746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Kasson Bratton</dc:creator>
  <cp:lastModifiedBy>Kasson Bratton</cp:lastModifiedBy>
  <cp:revision>1</cp:revision>
  <dcterms:created xsi:type="dcterms:W3CDTF">2017-11-20T22:29:50Z</dcterms:created>
  <dcterms:modified xsi:type="dcterms:W3CDTF">2017-11-20T22:33:02Z</dcterms:modified>
</cp:coreProperties>
</file>