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7" r:id="rId5"/>
    <p:sldId id="259" r:id="rId6"/>
    <p:sldId id="268" r:id="rId7"/>
    <p:sldId id="260" r:id="rId8"/>
    <p:sldId id="261" r:id="rId9"/>
    <p:sldId id="262" r:id="rId10"/>
    <p:sldId id="266" r:id="rId11"/>
    <p:sldId id="263" r:id="rId12"/>
    <p:sldId id="264" r:id="rId13"/>
    <p:sldId id="265" r:id="rId14"/>
  </p:sldIdLst>
  <p:sldSz cx="13004800" cy="9753600"/>
  <p:notesSz cx="6858000" cy="9144000"/>
  <p:defaultTextStyle>
    <a:lvl1pPr algn="ctr" defTabSz="584200">
      <a:defRPr sz="4000">
        <a:latin typeface="+mn-lt"/>
        <a:ea typeface="+mn-ea"/>
        <a:cs typeface="+mn-cs"/>
        <a:sym typeface="Gill Sans"/>
      </a:defRPr>
    </a:lvl1pPr>
    <a:lvl2pPr indent="342900" algn="ctr" defTabSz="584200">
      <a:defRPr sz="4000">
        <a:latin typeface="+mn-lt"/>
        <a:ea typeface="+mn-ea"/>
        <a:cs typeface="+mn-cs"/>
        <a:sym typeface="Gill Sans"/>
      </a:defRPr>
    </a:lvl2pPr>
    <a:lvl3pPr indent="685800" algn="ctr" defTabSz="584200">
      <a:defRPr sz="4000">
        <a:latin typeface="+mn-lt"/>
        <a:ea typeface="+mn-ea"/>
        <a:cs typeface="+mn-cs"/>
        <a:sym typeface="Gill Sans"/>
      </a:defRPr>
    </a:lvl3pPr>
    <a:lvl4pPr indent="1028700" algn="ctr" defTabSz="584200">
      <a:defRPr sz="4000">
        <a:latin typeface="+mn-lt"/>
        <a:ea typeface="+mn-ea"/>
        <a:cs typeface="+mn-cs"/>
        <a:sym typeface="Gill Sans"/>
      </a:defRPr>
    </a:lvl4pPr>
    <a:lvl5pPr indent="1371600" algn="ctr" defTabSz="584200">
      <a:defRPr sz="4000">
        <a:latin typeface="+mn-lt"/>
        <a:ea typeface="+mn-ea"/>
        <a:cs typeface="+mn-cs"/>
        <a:sym typeface="Gill Sans"/>
      </a:defRPr>
    </a:lvl5pPr>
    <a:lvl6pPr indent="1714500" algn="ctr" defTabSz="584200">
      <a:defRPr sz="4000">
        <a:latin typeface="+mn-lt"/>
        <a:ea typeface="+mn-ea"/>
        <a:cs typeface="+mn-cs"/>
        <a:sym typeface="Gill Sans"/>
      </a:defRPr>
    </a:lvl6pPr>
    <a:lvl7pPr indent="2057400" algn="ctr" defTabSz="584200">
      <a:defRPr sz="4000">
        <a:latin typeface="+mn-lt"/>
        <a:ea typeface="+mn-ea"/>
        <a:cs typeface="+mn-cs"/>
        <a:sym typeface="Gill Sans"/>
      </a:defRPr>
    </a:lvl7pPr>
    <a:lvl8pPr indent="2400300" algn="ctr" defTabSz="584200">
      <a:defRPr sz="4000">
        <a:latin typeface="+mn-lt"/>
        <a:ea typeface="+mn-ea"/>
        <a:cs typeface="+mn-cs"/>
        <a:sym typeface="Gill Sans"/>
      </a:defRPr>
    </a:lvl8pPr>
    <a:lvl9pPr indent="2743200" algn="ctr" defTabSz="584200">
      <a:defRPr sz="4000">
        <a:latin typeface="+mn-lt"/>
        <a:ea typeface="+mn-ea"/>
        <a:cs typeface="+mn-cs"/>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646464"/>
        </a:fontRef>
        <a:srgbClr val="646464"/>
      </a:tcTxStyle>
      <a:tcStyle>
        <a:tcBdr>
          <a:left>
            <a:ln w="12700" cap="flat">
              <a:solidFill>
                <a:srgbClr val="B6B8B9"/>
              </a:solidFill>
              <a:prstDash val="solid"/>
              <a:miter lim="400000"/>
            </a:ln>
          </a:left>
          <a:right>
            <a:ln w="12700" cap="flat">
              <a:solidFill>
                <a:srgbClr val="B6B8B9"/>
              </a:solidFill>
              <a:prstDash val="solid"/>
              <a:miter lim="400000"/>
            </a:ln>
          </a:right>
          <a:top>
            <a:ln w="12700" cap="flat">
              <a:solidFill>
                <a:srgbClr val="B6B8B9"/>
              </a:solidFill>
              <a:prstDash val="solid"/>
              <a:miter lim="400000"/>
            </a:ln>
          </a:top>
          <a:bottom>
            <a:ln w="12700" cap="flat">
              <a:solidFill>
                <a:srgbClr val="B6B8B9"/>
              </a:solidFill>
              <a:prstDash val="solid"/>
              <a:miter lim="400000"/>
            </a:ln>
          </a:bottom>
          <a:insideH>
            <a:ln w="12700" cap="flat">
              <a:solidFill>
                <a:srgbClr val="B6B8B9"/>
              </a:solidFill>
              <a:prstDash val="solid"/>
              <a:miter lim="400000"/>
            </a:ln>
          </a:insideH>
          <a:insideV>
            <a:ln w="12700" cap="flat">
              <a:solidFill>
                <a:srgbClr val="B6B8B9"/>
              </a:solidFill>
              <a:prstDash val="solid"/>
              <a:miter lim="400000"/>
            </a:ln>
          </a:insideV>
        </a:tcBdr>
        <a:fill>
          <a:noFill/>
        </a:fill>
      </a:tcStyle>
    </a:wholeTbl>
    <a:band2H>
      <a:tcTxStyle/>
      <a:tcStyle>
        <a:tcBdr/>
        <a:fill>
          <a:solidFill>
            <a:srgbClr val="919191">
              <a:alpha val="15000"/>
            </a:srgbClr>
          </a:solidFill>
        </a:fill>
      </a:tcStyle>
    </a:band2H>
    <a:firstCol>
      <a:tcTxStyle b="off" i="off">
        <a:fontRef idx="minor">
          <a:srgbClr val="FFFFFF"/>
        </a:fontRef>
        <a:srgbClr val="FFFFFF"/>
      </a:tcTxStyle>
      <a:tcStyle>
        <a:tcBdr>
          <a:left>
            <a:ln w="12700" cap="flat">
              <a:solidFill>
                <a:srgbClr val="B6B8B9"/>
              </a:solidFill>
              <a:prstDash val="solid"/>
              <a:miter lim="400000"/>
            </a:ln>
          </a:left>
          <a:right>
            <a:ln w="12700" cap="flat">
              <a:solidFill>
                <a:srgbClr val="B6B8B9"/>
              </a:solidFill>
              <a:prstDash val="solid"/>
              <a:miter lim="400000"/>
            </a:ln>
          </a:right>
          <a:top>
            <a:ln w="12700" cap="flat">
              <a:solidFill>
                <a:srgbClr val="B6B8B9"/>
              </a:solidFill>
              <a:prstDash val="solid"/>
              <a:miter lim="400000"/>
            </a:ln>
          </a:top>
          <a:bottom>
            <a:ln w="12700" cap="flat">
              <a:solidFill>
                <a:srgbClr val="B6B8B9"/>
              </a:solidFill>
              <a:prstDash val="solid"/>
              <a:miter lim="400000"/>
            </a:ln>
          </a:bottom>
          <a:insideH>
            <a:ln w="12700" cap="flat">
              <a:solidFill>
                <a:srgbClr val="B6B8B9"/>
              </a:solidFill>
              <a:prstDash val="solid"/>
              <a:miter lim="400000"/>
            </a:ln>
          </a:insideH>
          <a:insideV>
            <a:ln w="12700" cap="flat">
              <a:solidFill>
                <a:srgbClr val="B6B8B9"/>
              </a:solidFill>
              <a:prstDash val="solid"/>
              <a:miter lim="400000"/>
            </a:ln>
          </a:insideV>
        </a:tcBdr>
      </a:tcStyle>
    </a:firstCol>
    <a:lastRow>
      <a:tcTxStyle b="off" i="off">
        <a:fontRef idx="minor">
          <a:srgbClr val="FFFFFF"/>
        </a:fontRef>
        <a:srgbClr val="FFFFFF"/>
      </a:tcTxStyle>
      <a:tcStyle>
        <a:tcBdr>
          <a:left>
            <a:ln w="12700" cap="flat">
              <a:solidFill>
                <a:srgbClr val="B6B8B9"/>
              </a:solidFill>
              <a:prstDash val="solid"/>
              <a:miter lim="400000"/>
            </a:ln>
          </a:left>
          <a:right>
            <a:ln w="12700" cap="flat">
              <a:solidFill>
                <a:srgbClr val="B6B8B9"/>
              </a:solidFill>
              <a:prstDash val="solid"/>
              <a:miter lim="400000"/>
            </a:ln>
          </a:right>
          <a:top>
            <a:ln w="12700" cap="flat">
              <a:solidFill>
                <a:srgbClr val="B6B8B9"/>
              </a:solidFill>
              <a:prstDash val="solid"/>
              <a:miter lim="400000"/>
            </a:ln>
          </a:top>
          <a:bottom>
            <a:ln w="12700" cap="flat">
              <a:solidFill>
                <a:srgbClr val="B6B8B9"/>
              </a:solidFill>
              <a:prstDash val="solid"/>
              <a:miter lim="400000"/>
            </a:ln>
          </a:bottom>
          <a:insideH>
            <a:ln w="12700" cap="flat">
              <a:solidFill>
                <a:srgbClr val="B6B8B9"/>
              </a:solidFill>
              <a:prstDash val="solid"/>
              <a:miter lim="400000"/>
            </a:ln>
          </a:insideH>
          <a:insideV>
            <a:ln w="12700" cap="flat">
              <a:solidFill>
                <a:srgbClr val="B6B8B9"/>
              </a:solidFill>
              <a:prstDash val="solid"/>
              <a:miter lim="400000"/>
            </a:ln>
          </a:insideV>
        </a:tcBdr>
      </a:tcStyle>
    </a:lastRow>
    <a:firstRow>
      <a:tcTxStyle b="off" i="off">
        <a:fontRef idx="minor">
          <a:srgbClr val="FFFFFF"/>
        </a:fontRef>
        <a:srgbClr val="FFFFFF"/>
      </a:tcTxStyle>
      <a:tcStyle>
        <a:tcBdr>
          <a:left>
            <a:ln w="12700" cap="flat">
              <a:solidFill>
                <a:srgbClr val="B6B8B9"/>
              </a:solidFill>
              <a:prstDash val="solid"/>
              <a:miter lim="400000"/>
            </a:ln>
          </a:left>
          <a:right>
            <a:ln w="12700" cap="flat">
              <a:solidFill>
                <a:srgbClr val="B6B8B9"/>
              </a:solidFill>
              <a:prstDash val="solid"/>
              <a:miter lim="400000"/>
            </a:ln>
          </a:right>
          <a:top>
            <a:ln w="12700" cap="flat">
              <a:solidFill>
                <a:srgbClr val="B6B8B9"/>
              </a:solidFill>
              <a:prstDash val="solid"/>
              <a:miter lim="400000"/>
            </a:ln>
          </a:top>
          <a:bottom>
            <a:ln w="12700" cap="flat">
              <a:solidFill>
                <a:srgbClr val="B6B8B9"/>
              </a:solidFill>
              <a:prstDash val="solid"/>
              <a:miter lim="400000"/>
            </a:ln>
          </a:bottom>
          <a:insideH>
            <a:ln w="12700" cap="flat">
              <a:solidFill>
                <a:srgbClr val="B6B8B9"/>
              </a:solidFill>
              <a:prstDash val="solid"/>
              <a:miter lim="400000"/>
            </a:ln>
          </a:insideH>
          <a:insideV>
            <a:ln w="12700" cap="flat">
              <a:solidFill>
                <a:srgbClr val="B6B8B9"/>
              </a:solidFill>
              <a:prstDash val="solid"/>
              <a:miter lim="400000"/>
            </a:ln>
          </a:insideV>
        </a:tcBdr>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09"/>
  </p:normalViewPr>
  <p:slideViewPr>
    <p:cSldViewPr snapToGrid="0" snapToObjects="1">
      <p:cViewPr varScale="1">
        <p:scale>
          <a:sx n="65" d="100"/>
          <a:sy n="65" d="100"/>
        </p:scale>
        <p:origin x="1688"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7" name="Shape 4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48" name="Shape 4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659933610"/>
      </p:ext>
    </p:extLst>
  </p:cSld>
  <p:clrMap bg1="lt1" tx1="dk1" bg2="lt2" tx2="dk2" accent1="accent1" accent2="accent2" accent3="accent3" accent4="accent4" accent5="accent5" accent6="accent6" hlink="hlink" folHlink="folHlink"/>
  <p:notesStyle>
    <a:lvl1pPr defTabSz="584200">
      <a:defRPr sz="2200">
        <a:latin typeface="Lucida Grande"/>
        <a:ea typeface="Lucida Grande"/>
        <a:cs typeface="Lucida Grande"/>
        <a:sym typeface="Lucida Grande"/>
      </a:defRPr>
    </a:lvl1pPr>
    <a:lvl2pPr indent="228600" defTabSz="584200">
      <a:defRPr sz="2200">
        <a:latin typeface="Lucida Grande"/>
        <a:ea typeface="Lucida Grande"/>
        <a:cs typeface="Lucida Grande"/>
        <a:sym typeface="Lucida Grande"/>
      </a:defRPr>
    </a:lvl2pPr>
    <a:lvl3pPr indent="457200" defTabSz="584200">
      <a:defRPr sz="2200">
        <a:latin typeface="Lucida Grande"/>
        <a:ea typeface="Lucida Grande"/>
        <a:cs typeface="Lucida Grande"/>
        <a:sym typeface="Lucida Grande"/>
      </a:defRPr>
    </a:lvl3pPr>
    <a:lvl4pPr indent="685800" defTabSz="584200">
      <a:defRPr sz="2200">
        <a:latin typeface="Lucida Grande"/>
        <a:ea typeface="Lucida Grande"/>
        <a:cs typeface="Lucida Grande"/>
        <a:sym typeface="Lucida Grande"/>
      </a:defRPr>
    </a:lvl4pPr>
    <a:lvl5pPr indent="914400" defTabSz="584200">
      <a:defRPr sz="2200">
        <a:latin typeface="Lucida Grande"/>
        <a:ea typeface="Lucida Grande"/>
        <a:cs typeface="Lucida Grande"/>
        <a:sym typeface="Lucida Grande"/>
      </a:defRPr>
    </a:lvl5pPr>
    <a:lvl6pPr indent="1143000" defTabSz="584200">
      <a:defRPr sz="2200">
        <a:latin typeface="Lucida Grande"/>
        <a:ea typeface="Lucida Grande"/>
        <a:cs typeface="Lucida Grande"/>
        <a:sym typeface="Lucida Grande"/>
      </a:defRPr>
    </a:lvl6pPr>
    <a:lvl7pPr indent="1371600" defTabSz="584200">
      <a:defRPr sz="2200">
        <a:latin typeface="Lucida Grande"/>
        <a:ea typeface="Lucida Grande"/>
        <a:cs typeface="Lucida Grande"/>
        <a:sym typeface="Lucida Grande"/>
      </a:defRPr>
    </a:lvl7pPr>
    <a:lvl8pPr indent="1600200" defTabSz="584200">
      <a:defRPr sz="2200">
        <a:latin typeface="Lucida Grande"/>
        <a:ea typeface="Lucida Grande"/>
        <a:cs typeface="Lucida Grande"/>
        <a:sym typeface="Lucida Grande"/>
      </a:defRPr>
    </a:lvl8pPr>
    <a:lvl9pPr indent="1828800" defTabSz="58420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mp; Subtitle">
    <p:spTree>
      <p:nvGrpSpPr>
        <p:cNvPr id="1" name=""/>
        <p:cNvGrpSpPr/>
        <p:nvPr/>
      </p:nvGrpSpPr>
      <p:grpSpPr>
        <a:xfrm>
          <a:off x="0" y="0"/>
          <a:ext cx="0" cy="0"/>
          <a:chOff x="0" y="0"/>
          <a:chExt cx="0" cy="0"/>
        </a:xfrm>
      </p:grpSpPr>
      <p:sp>
        <p:nvSpPr>
          <p:cNvPr id="9" name="Shape 9"/>
          <p:cNvSpPr/>
          <p:nvPr/>
        </p:nvSpPr>
        <p:spPr>
          <a:xfrm>
            <a:off x="1079500" y="4864100"/>
            <a:ext cx="10820395" cy="127"/>
          </a:xfrm>
          <a:prstGeom prst="line">
            <a:avLst/>
          </a:prstGeom>
          <a:ln w="12700">
            <a:solidFill>
              <a:srgbClr val="B6B8B9"/>
            </a:solidFill>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10" name="Shape 10"/>
          <p:cNvSpPr/>
          <p:nvPr/>
        </p:nvSpPr>
        <p:spPr>
          <a:xfrm>
            <a:off x="11696700" y="292100"/>
            <a:ext cx="0" cy="508660"/>
          </a:xfrm>
          <a:prstGeom prst="line">
            <a:avLst/>
          </a:prstGeom>
          <a:ln w="25400">
            <a:solidFill>
              <a:srgbClr val="000000">
                <a:alpha val="45000"/>
              </a:srgbClr>
            </a:solidFill>
            <a:miter lim="400000"/>
          </a:ln>
          <a:effectLst>
            <a:outerShdw blurRad="25400" dist="25400" dir="5400000" rotWithShape="0">
              <a:srgbClr val="FFFFFF"/>
            </a:outerShdw>
          </a:effectLst>
        </p:spPr>
        <p:txBody>
          <a:bodyPr lIns="0" tIns="0" rIns="0" bIns="0" anchor="ctr"/>
          <a:lstStyle/>
          <a:p>
            <a:pPr lvl="0" algn="l" defTabSz="457200">
              <a:defRPr sz="1200">
                <a:latin typeface="Helvetica"/>
                <a:ea typeface="Helvetica"/>
                <a:cs typeface="Helvetica"/>
                <a:sym typeface="Helvetica"/>
              </a:defRPr>
            </a:pPr>
            <a:endParaRPr/>
          </a:p>
        </p:txBody>
      </p:sp>
      <p:sp>
        <p:nvSpPr>
          <p:cNvPr id="11" name="Shape 11">
            <a:hlinkClick r:id="" action="ppaction://hlinkshowjump?jump=nextslide"/>
          </p:cNvPr>
          <p:cNvSpPr/>
          <p:nvPr/>
        </p:nvSpPr>
        <p:spPr>
          <a:xfrm>
            <a:off x="11976100" y="368300"/>
            <a:ext cx="342900" cy="342900"/>
          </a:xfrm>
          <a:prstGeom prst="rightArrow">
            <a:avLst>
              <a:gd name="adj1" fmla="val 40741"/>
              <a:gd name="adj2" fmla="val 59259"/>
            </a:avLst>
          </a:prstGeom>
          <a:solidFill>
            <a:srgbClr val="FFFFFF">
              <a:alpha val="60000"/>
            </a:srgbClr>
          </a:solidFill>
          <a:ln w="25400">
            <a:miter lim="400000"/>
          </a:ln>
          <a:effectLst>
            <a:outerShdw blurRad="25400" dist="12700" dir="16200000" rotWithShape="0">
              <a:srgbClr val="000000">
                <a:alpha val="80000"/>
              </a:srgbClr>
            </a:outerShdw>
          </a:effectLst>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12" name="Shape 12">
            <a:hlinkClick r:id="" action="ppaction://hlinkshowjump?jump=previousslide"/>
          </p:cNvPr>
          <p:cNvSpPr/>
          <p:nvPr/>
        </p:nvSpPr>
        <p:spPr>
          <a:xfrm>
            <a:off x="11074400" y="368300"/>
            <a:ext cx="342900" cy="342900"/>
          </a:xfrm>
          <a:custGeom>
            <a:avLst/>
            <a:gdLst/>
            <a:ahLst/>
            <a:cxnLst>
              <a:cxn ang="0">
                <a:pos x="wd2" y="hd2"/>
              </a:cxn>
              <a:cxn ang="5400000">
                <a:pos x="wd2" y="hd2"/>
              </a:cxn>
              <a:cxn ang="10800000">
                <a:pos x="wd2" y="hd2"/>
              </a:cxn>
              <a:cxn ang="16200000">
                <a:pos x="wd2" y="hd2"/>
              </a:cxn>
            </a:cxnLst>
            <a:rect l="0" t="0" r="r" b="b"/>
            <a:pathLst>
              <a:path w="21600" h="21600" extrusionOk="0">
                <a:moveTo>
                  <a:pt x="12800" y="15200"/>
                </a:moveTo>
                <a:lnTo>
                  <a:pt x="12800" y="21600"/>
                </a:lnTo>
                <a:lnTo>
                  <a:pt x="0" y="10800"/>
                </a:lnTo>
                <a:lnTo>
                  <a:pt x="12800" y="0"/>
                </a:lnTo>
                <a:lnTo>
                  <a:pt x="12800" y="6400"/>
                </a:lnTo>
                <a:lnTo>
                  <a:pt x="21600" y="6400"/>
                </a:lnTo>
                <a:lnTo>
                  <a:pt x="21600" y="15200"/>
                </a:lnTo>
                <a:close/>
              </a:path>
            </a:pathLst>
          </a:custGeom>
          <a:solidFill>
            <a:srgbClr val="FFFFFF">
              <a:alpha val="60000"/>
            </a:srgbClr>
          </a:solidFill>
          <a:ln w="25400">
            <a:miter lim="400000"/>
          </a:ln>
          <a:effectLst>
            <a:outerShdw blurRad="25400" dist="12700" dir="16200000" rotWithShape="0">
              <a:srgbClr val="000000">
                <a:alpha val="80000"/>
              </a:srgbClr>
            </a:outerShdw>
          </a:effectLst>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pic>
        <p:nvPicPr>
          <p:cNvPr id="13" name="nav_home.png"/>
          <p:cNvPicPr/>
          <p:nvPr/>
        </p:nvPicPr>
        <p:blipFill>
          <a:blip r:embed="rId2">
            <a:alphaModFix amt="60000"/>
            <a:extLst/>
          </a:blip>
          <a:stretch>
            <a:fillRect/>
          </a:stretch>
        </p:blipFill>
        <p:spPr>
          <a:xfrm>
            <a:off x="673100" y="381000"/>
            <a:ext cx="355600" cy="355600"/>
          </a:xfrm>
          <a:prstGeom prst="rect">
            <a:avLst/>
          </a:prstGeom>
          <a:ln w="12700">
            <a:miter lim="400000"/>
          </a:ln>
          <a:effectLst>
            <a:outerShdw blurRad="25400" dist="12700" dir="16200000" rotWithShape="0">
              <a:srgbClr val="000000">
                <a:alpha val="80000"/>
              </a:srgbClr>
            </a:outerShdw>
          </a:effectLst>
        </p:spPr>
      </p:pic>
      <p:sp>
        <p:nvSpPr>
          <p:cNvPr id="14" name="Shape 14"/>
          <p:cNvSpPr>
            <a:spLocks noGrp="1"/>
          </p:cNvSpPr>
          <p:nvPr>
            <p:ph type="title"/>
          </p:nvPr>
        </p:nvSpPr>
        <p:spPr>
          <a:xfrm>
            <a:off x="1270000" y="1638300"/>
            <a:ext cx="10464800" cy="3302000"/>
          </a:xfrm>
          <a:prstGeom prst="rect">
            <a:avLst/>
          </a:prstGeom>
        </p:spPr>
        <p:txBody>
          <a:bodyPr lIns="0" tIns="0" rIns="0" bIns="0" anchor="b"/>
          <a:lstStyle>
            <a:lvl1pPr>
              <a:defRPr sz="10900">
                <a:solidFill>
                  <a:srgbClr val="848586"/>
                </a:solidFill>
              </a:defRPr>
            </a:lvl1pPr>
          </a:lstStyle>
          <a:p>
            <a:pPr lvl="0">
              <a:defRPr sz="1800">
                <a:solidFill>
                  <a:srgbClr val="000000"/>
                </a:solidFill>
              </a:defRPr>
            </a:pPr>
            <a:r>
              <a:rPr sz="10900">
                <a:solidFill>
                  <a:srgbClr val="848586"/>
                </a:solidFill>
              </a:rPr>
              <a:t>Title Text</a:t>
            </a:r>
          </a:p>
        </p:txBody>
      </p:sp>
      <p:sp>
        <p:nvSpPr>
          <p:cNvPr id="15" name="Shape 15"/>
          <p:cNvSpPr>
            <a:spLocks noGrp="1"/>
          </p:cNvSpPr>
          <p:nvPr>
            <p:ph type="body" idx="1"/>
          </p:nvPr>
        </p:nvSpPr>
        <p:spPr>
          <a:xfrm>
            <a:off x="1270000" y="5029200"/>
            <a:ext cx="10464800" cy="1371600"/>
          </a:xfrm>
          <a:prstGeom prst="rect">
            <a:avLst/>
          </a:prstGeom>
        </p:spPr>
        <p:txBody>
          <a:bodyPr lIns="0" tIns="0" rIns="0" bIns="0" anchor="t"/>
          <a:lstStyle>
            <a:lvl1pPr marL="0" indent="0" algn="ctr">
              <a:spcBef>
                <a:spcPts val="0"/>
              </a:spcBef>
              <a:buSzTx/>
              <a:buNone/>
              <a:defRPr>
                <a:solidFill>
                  <a:srgbClr val="B6B8B9"/>
                </a:solidFill>
              </a:defRPr>
            </a:lvl1pPr>
            <a:lvl2pPr marL="0" indent="0" algn="ctr">
              <a:spcBef>
                <a:spcPts val="0"/>
              </a:spcBef>
              <a:buSzTx/>
              <a:buNone/>
              <a:defRPr>
                <a:solidFill>
                  <a:srgbClr val="B6B8B9"/>
                </a:solidFill>
              </a:defRPr>
            </a:lvl2pPr>
            <a:lvl3pPr marL="0" indent="0" algn="ctr">
              <a:spcBef>
                <a:spcPts val="0"/>
              </a:spcBef>
              <a:buSzTx/>
              <a:buNone/>
              <a:defRPr>
                <a:solidFill>
                  <a:srgbClr val="B6B8B9"/>
                </a:solidFill>
              </a:defRPr>
            </a:lvl3pPr>
            <a:lvl4pPr marL="0" indent="0" algn="ctr">
              <a:spcBef>
                <a:spcPts val="0"/>
              </a:spcBef>
              <a:buSzTx/>
              <a:buNone/>
              <a:defRPr>
                <a:solidFill>
                  <a:srgbClr val="B6B8B9"/>
                </a:solidFill>
              </a:defRPr>
            </a:lvl4pPr>
            <a:lvl5pPr marL="0" indent="0" algn="ctr">
              <a:spcBef>
                <a:spcPts val="0"/>
              </a:spcBef>
              <a:buSzTx/>
              <a:buNone/>
              <a:defRPr>
                <a:solidFill>
                  <a:srgbClr val="B6B8B9"/>
                </a:solidFill>
              </a:defRPr>
            </a:lvl5pPr>
          </a:lstStyle>
          <a:p>
            <a:pPr lvl="0">
              <a:defRPr sz="1800">
                <a:solidFill>
                  <a:srgbClr val="000000"/>
                </a:solidFill>
              </a:defRPr>
            </a:pPr>
            <a:r>
              <a:rPr sz="4200">
                <a:solidFill>
                  <a:srgbClr val="B6B8B9"/>
                </a:solidFill>
              </a:rPr>
              <a:t>Body Level One</a:t>
            </a:r>
          </a:p>
          <a:p>
            <a:pPr lvl="1">
              <a:defRPr sz="1800">
                <a:solidFill>
                  <a:srgbClr val="000000"/>
                </a:solidFill>
              </a:defRPr>
            </a:pPr>
            <a:r>
              <a:rPr sz="4200">
                <a:solidFill>
                  <a:srgbClr val="B6B8B9"/>
                </a:solidFill>
              </a:rPr>
              <a:t>Body Level Two</a:t>
            </a:r>
          </a:p>
          <a:p>
            <a:pPr lvl="2">
              <a:defRPr sz="1800">
                <a:solidFill>
                  <a:srgbClr val="000000"/>
                </a:solidFill>
              </a:defRPr>
            </a:pPr>
            <a:r>
              <a:rPr sz="4200">
                <a:solidFill>
                  <a:srgbClr val="B6B8B9"/>
                </a:solidFill>
              </a:rPr>
              <a:t>Body Level Three</a:t>
            </a:r>
          </a:p>
          <a:p>
            <a:pPr lvl="3">
              <a:defRPr sz="1800">
                <a:solidFill>
                  <a:srgbClr val="000000"/>
                </a:solidFill>
              </a:defRPr>
            </a:pPr>
            <a:r>
              <a:rPr sz="4200">
                <a:solidFill>
                  <a:srgbClr val="B6B8B9"/>
                </a:solidFill>
              </a:rPr>
              <a:t>Body Level Four</a:t>
            </a:r>
          </a:p>
          <a:p>
            <a:pPr lvl="4">
              <a:defRPr sz="1800">
                <a:solidFill>
                  <a:srgbClr val="000000"/>
                </a:solidFill>
              </a:defRPr>
            </a:pPr>
            <a:r>
              <a:rPr sz="4200">
                <a:solidFill>
                  <a:srgbClr val="B6B8B9"/>
                </a:solidFill>
              </a:rPr>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39" name="Shape 39"/>
          <p:cNvSpPr>
            <a:spLocks noGrp="1"/>
          </p:cNvSpPr>
          <p:nvPr>
            <p:ph type="title"/>
          </p:nvPr>
        </p:nvSpPr>
        <p:spPr>
          <a:xfrm>
            <a:off x="647700" y="1130300"/>
            <a:ext cx="5867400" cy="1562100"/>
          </a:xfrm>
          <a:prstGeom prst="rect">
            <a:avLst/>
          </a:prstGeom>
        </p:spPr>
        <p:txBody>
          <a:bodyPr/>
          <a:lstStyle>
            <a:lvl1pPr>
              <a:defRPr sz="5000"/>
            </a:lvl1pPr>
          </a:lstStyle>
          <a:p>
            <a:pPr lvl="0">
              <a:defRPr sz="1800">
                <a:solidFill>
                  <a:srgbClr val="000000"/>
                </a:solidFill>
              </a:defRPr>
            </a:pPr>
            <a:r>
              <a:rPr sz="5000">
                <a:solidFill>
                  <a:srgbClr val="B6B8B9"/>
                </a:solidFill>
              </a:rPr>
              <a:t>Title Text</a:t>
            </a:r>
          </a:p>
        </p:txBody>
      </p:sp>
      <p:sp>
        <p:nvSpPr>
          <p:cNvPr id="40" name="Shape 40"/>
          <p:cNvSpPr>
            <a:spLocks noGrp="1"/>
          </p:cNvSpPr>
          <p:nvPr>
            <p:ph type="body" idx="1"/>
          </p:nvPr>
        </p:nvSpPr>
        <p:spPr>
          <a:xfrm>
            <a:off x="647700" y="2641600"/>
            <a:ext cx="58674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mp; Bullets - Left">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p>
            <a:pPr lvl="0">
              <a:defRPr sz="1800">
                <a:solidFill>
                  <a:srgbClr val="000000"/>
                </a:solidFill>
              </a:defRPr>
            </a:pPr>
            <a:r>
              <a:rPr sz="8400">
                <a:solidFill>
                  <a:srgbClr val="B6B8B9"/>
                </a:solidFill>
              </a:rPr>
              <a:t>Title Text</a:t>
            </a:r>
          </a:p>
        </p:txBody>
      </p:sp>
      <p:sp>
        <p:nvSpPr>
          <p:cNvPr id="43" name="Shape 43"/>
          <p:cNvSpPr>
            <a:spLocks noGrp="1"/>
          </p:cNvSpPr>
          <p:nvPr>
            <p:ph type="body" idx="1"/>
          </p:nvPr>
        </p:nvSpPr>
        <p:spPr>
          <a:xfrm>
            <a:off x="1270000" y="2641600"/>
            <a:ext cx="5046134"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 Right">
    <p:spTree>
      <p:nvGrpSpPr>
        <p:cNvPr id="1" name=""/>
        <p:cNvGrpSpPr/>
        <p:nvPr/>
      </p:nvGrpSpPr>
      <p:grpSpPr>
        <a:xfrm>
          <a:off x="0" y="0"/>
          <a:ext cx="0" cy="0"/>
          <a:chOff x="0" y="0"/>
          <a:chExt cx="0" cy="0"/>
        </a:xfrm>
      </p:grpSpPr>
      <p:sp>
        <p:nvSpPr>
          <p:cNvPr id="45" name="Shape 45"/>
          <p:cNvSpPr>
            <a:spLocks noGrp="1"/>
          </p:cNvSpPr>
          <p:nvPr>
            <p:ph type="title"/>
          </p:nvPr>
        </p:nvSpPr>
        <p:spPr>
          <a:prstGeom prst="rect">
            <a:avLst/>
          </a:prstGeom>
        </p:spPr>
        <p:txBody>
          <a:bodyPr/>
          <a:lstStyle/>
          <a:p>
            <a:pPr lvl="0">
              <a:defRPr sz="1800">
                <a:solidFill>
                  <a:srgbClr val="000000"/>
                </a:solidFill>
              </a:defRPr>
            </a:pPr>
            <a:r>
              <a:rPr sz="8400">
                <a:solidFill>
                  <a:srgbClr val="B6B8B9"/>
                </a:solidFill>
              </a:rPr>
              <a:t>Title Text</a:t>
            </a:r>
          </a:p>
        </p:txBody>
      </p:sp>
      <p:sp>
        <p:nvSpPr>
          <p:cNvPr id="46" name="Shape 46"/>
          <p:cNvSpPr>
            <a:spLocks noGrp="1"/>
          </p:cNvSpPr>
          <p:nvPr>
            <p:ph type="body" idx="1"/>
          </p:nvPr>
        </p:nvSpPr>
        <p:spPr>
          <a:xfrm>
            <a:off x="7772400" y="2641600"/>
            <a:ext cx="39624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solidFill>
                  <a:srgbClr val="000000"/>
                </a:solidFill>
              </a:defRPr>
            </a:pPr>
            <a:r>
              <a:rPr sz="8400">
                <a:solidFill>
                  <a:srgbClr val="B6B8B9"/>
                </a:solidFill>
              </a:rPr>
              <a:t>Title Text</a:t>
            </a:r>
          </a:p>
        </p:txBody>
      </p:sp>
      <p:sp>
        <p:nvSpPr>
          <p:cNvPr id="18" name="Shape 18"/>
          <p:cNvSpPr>
            <a:spLocks noGrp="1"/>
          </p:cNvSpPr>
          <p:nvPr>
            <p:ph type="body" idx="1"/>
          </p:nvPr>
        </p:nvSpPr>
        <p:spPr>
          <a:prstGeom prst="rect">
            <a:avLst/>
          </a:prstGeom>
        </p:spPr>
        <p:txBody>
          <a:bodyPr/>
          <a:lstStyle/>
          <a:p>
            <a:pPr lvl="0">
              <a:defRPr sz="1800"/>
            </a:pPr>
            <a:r>
              <a:rPr sz="4200"/>
              <a:t>Body Level One</a:t>
            </a:r>
          </a:p>
          <a:p>
            <a:pPr lvl="1">
              <a:defRPr sz="1800"/>
            </a:pPr>
            <a:r>
              <a:rPr sz="4200"/>
              <a:t>Body Level Two</a:t>
            </a:r>
          </a:p>
          <a:p>
            <a:pPr lvl="2">
              <a:defRPr sz="1800"/>
            </a:pPr>
            <a:r>
              <a:rPr sz="4200"/>
              <a:t>Body Level Three</a:t>
            </a:r>
          </a:p>
          <a:p>
            <a:pPr lvl="3">
              <a:defRPr sz="1800"/>
            </a:pPr>
            <a:r>
              <a:rPr sz="4200"/>
              <a:t>Body Level Four</a:t>
            </a:r>
          </a:p>
          <a:p>
            <a:pPr lvl="4">
              <a:defRPr sz="1800"/>
            </a:pPr>
            <a:r>
              <a:rPr sz="42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 2 Column">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8400">
                <a:solidFill>
                  <a:srgbClr val="B6B8B9"/>
                </a:solidFill>
              </a:rPr>
              <a:t>Title Text</a:t>
            </a:r>
          </a:p>
        </p:txBody>
      </p:sp>
      <p:sp>
        <p:nvSpPr>
          <p:cNvPr id="21" name="Shape 21"/>
          <p:cNvSpPr>
            <a:spLocks noGrp="1"/>
          </p:cNvSpPr>
          <p:nvPr>
            <p:ph type="body" idx="1"/>
          </p:nvPr>
        </p:nvSpPr>
        <p:spPr>
          <a:prstGeom prst="rect">
            <a:avLst/>
          </a:prstGeom>
        </p:spPr>
        <p:txBody>
          <a:bodyPr lIns="0" tIns="0" rIns="0" bIns="0" numCol="2" spcCol="523240" anchor="t"/>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23" name="Shape 23"/>
          <p:cNvSpPr>
            <a:spLocks noGrp="1"/>
          </p:cNvSpPr>
          <p:nvPr>
            <p:ph type="body" idx="1"/>
          </p:nvPr>
        </p:nvSpPr>
        <p:spPr>
          <a:xfrm>
            <a:off x="1270000" y="1270000"/>
            <a:ext cx="10464800" cy="7213600"/>
          </a:xfrm>
          <a:prstGeom prst="rect">
            <a:avLst/>
          </a:prstGeom>
        </p:spPr>
        <p:txBody>
          <a:bodyPr/>
          <a:lstStyle>
            <a:lvl1pPr>
              <a:spcBef>
                <a:spcPts val="4800"/>
              </a:spcBef>
            </a:lvl1pPr>
            <a:lvl2pPr>
              <a:spcBef>
                <a:spcPts val="4800"/>
              </a:spcBef>
            </a:lvl2pPr>
            <a:lvl3pPr>
              <a:spcBef>
                <a:spcPts val="4800"/>
              </a:spcBef>
            </a:lvl3pPr>
            <a:lvl4pPr>
              <a:spcBef>
                <a:spcPts val="4800"/>
              </a:spcBef>
            </a:lvl4pPr>
            <a:lvl5pPr>
              <a:spcBef>
                <a:spcPts val="4800"/>
              </a:spcBef>
            </a:lvl5pPr>
          </a:lstStyle>
          <a:p>
            <a:pPr lvl="0">
              <a:defRPr sz="1800"/>
            </a:pPr>
            <a:r>
              <a:rPr sz="4200"/>
              <a:t>Body Level One</a:t>
            </a:r>
          </a:p>
          <a:p>
            <a:pPr lvl="1">
              <a:defRPr sz="1800"/>
            </a:pPr>
            <a:r>
              <a:rPr sz="4200"/>
              <a:t>Body Level Two</a:t>
            </a:r>
          </a:p>
          <a:p>
            <a:pPr lvl="2">
              <a:defRPr sz="1800"/>
            </a:pPr>
            <a:r>
              <a:rPr sz="4200"/>
              <a:t>Body Level Three</a:t>
            </a:r>
          </a:p>
          <a:p>
            <a:pPr lvl="3">
              <a:defRPr sz="1800"/>
            </a:pPr>
            <a:r>
              <a:rPr sz="4200"/>
              <a:t>Body Level Four</a:t>
            </a:r>
          </a:p>
          <a:p>
            <a:pPr lvl="4">
              <a:defRPr sz="1800"/>
            </a:pPr>
            <a:r>
              <a:rPr sz="42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26" name="Shape 26"/>
          <p:cNvSpPr>
            <a:spLocks noGrp="1"/>
          </p:cNvSpPr>
          <p:nvPr>
            <p:ph type="title"/>
          </p:nvPr>
        </p:nvSpPr>
        <p:spPr>
          <a:prstGeom prst="rect">
            <a:avLst/>
          </a:prstGeom>
        </p:spPr>
        <p:txBody>
          <a:bodyPr/>
          <a:lstStyle/>
          <a:p>
            <a:pPr lvl="0">
              <a:defRPr sz="1800">
                <a:solidFill>
                  <a:srgbClr val="000000"/>
                </a:solidFill>
              </a:defRPr>
            </a:pPr>
            <a:r>
              <a:rPr sz="8400">
                <a:solidFill>
                  <a:srgbClr val="B6B8B9"/>
                </a:solidFill>
              </a:rP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28" name="Shape 28"/>
          <p:cNvSpPr>
            <a:spLocks noGrp="1"/>
          </p:cNvSpPr>
          <p:nvPr>
            <p:ph type="title"/>
          </p:nvPr>
        </p:nvSpPr>
        <p:spPr>
          <a:xfrm>
            <a:off x="1270000" y="2971800"/>
            <a:ext cx="10464800" cy="3810000"/>
          </a:xfrm>
          <a:prstGeom prst="rect">
            <a:avLst/>
          </a:prstGeom>
        </p:spPr>
        <p:txBody>
          <a:bodyPr/>
          <a:lstStyle>
            <a:lvl1pPr>
              <a:defRPr>
                <a:solidFill>
                  <a:srgbClr val="939393"/>
                </a:solidFill>
              </a:defRPr>
            </a:lvl1pPr>
          </a:lstStyle>
          <a:p>
            <a:pPr lvl="0">
              <a:defRPr sz="1800">
                <a:solidFill>
                  <a:srgbClr val="000000"/>
                </a:solidFill>
              </a:defRPr>
            </a:pPr>
            <a:r>
              <a:rPr sz="8400">
                <a:solidFill>
                  <a:srgbClr val="939393"/>
                </a:solidFill>
              </a:rPr>
              <a:t>Title Text</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30" name="Shape 30"/>
          <p:cNvSpPr>
            <a:spLocks noGrp="1"/>
          </p:cNvSpPr>
          <p:nvPr>
            <p:ph type="title"/>
          </p:nvPr>
        </p:nvSpPr>
        <p:spPr>
          <a:xfrm>
            <a:off x="1270000" y="6959600"/>
            <a:ext cx="10464800" cy="1562100"/>
          </a:xfrm>
          <a:prstGeom prst="rect">
            <a:avLst/>
          </a:prstGeom>
        </p:spPr>
        <p:txBody>
          <a:bodyPr/>
          <a:lstStyle>
            <a:lvl1pPr>
              <a:defRPr>
                <a:solidFill>
                  <a:srgbClr val="939393"/>
                </a:solidFill>
              </a:defRPr>
            </a:lvl1pPr>
          </a:lstStyle>
          <a:p>
            <a:pPr lvl="0">
              <a:defRPr sz="1800">
                <a:solidFill>
                  <a:srgbClr val="000000"/>
                </a:solidFill>
              </a:defRPr>
            </a:pPr>
            <a:r>
              <a:rPr sz="8400">
                <a:solidFill>
                  <a:srgbClr val="939393"/>
                </a:solidFill>
              </a:rPr>
              <a:t>Title Text</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32" name="Shape 32"/>
          <p:cNvSpPr/>
          <p:nvPr/>
        </p:nvSpPr>
        <p:spPr>
          <a:xfrm>
            <a:off x="11696700" y="292100"/>
            <a:ext cx="0" cy="508660"/>
          </a:xfrm>
          <a:prstGeom prst="line">
            <a:avLst/>
          </a:prstGeom>
          <a:ln w="25400">
            <a:solidFill>
              <a:srgbClr val="000000">
                <a:alpha val="45000"/>
              </a:srgbClr>
            </a:solidFill>
            <a:miter lim="400000"/>
          </a:ln>
          <a:effectLst>
            <a:outerShdw blurRad="25400" dist="25400" dir="5400000" rotWithShape="0">
              <a:srgbClr val="FFFFFF"/>
            </a:outerShdw>
          </a:effectLst>
        </p:spPr>
        <p:txBody>
          <a:bodyPr lIns="0" tIns="0" rIns="0" bIns="0" anchor="ctr"/>
          <a:lstStyle/>
          <a:p>
            <a:pPr lvl="0" algn="l" defTabSz="457200">
              <a:defRPr sz="1200">
                <a:latin typeface="Helvetica"/>
                <a:ea typeface="Helvetica"/>
                <a:cs typeface="Helvetica"/>
                <a:sym typeface="Helvetica"/>
              </a:defRPr>
            </a:pPr>
            <a:endParaRPr/>
          </a:p>
        </p:txBody>
      </p:sp>
      <p:sp>
        <p:nvSpPr>
          <p:cNvPr id="33" name="Shape 33">
            <a:hlinkClick r:id="" action="ppaction://hlinkshowjump?jump=nextslide"/>
          </p:cNvPr>
          <p:cNvSpPr/>
          <p:nvPr/>
        </p:nvSpPr>
        <p:spPr>
          <a:xfrm>
            <a:off x="11976100" y="368300"/>
            <a:ext cx="342900" cy="342900"/>
          </a:xfrm>
          <a:prstGeom prst="rightArrow">
            <a:avLst>
              <a:gd name="adj1" fmla="val 40741"/>
              <a:gd name="adj2" fmla="val 59259"/>
            </a:avLst>
          </a:prstGeom>
          <a:solidFill>
            <a:srgbClr val="FFFFFF">
              <a:alpha val="60000"/>
            </a:srgbClr>
          </a:solidFill>
          <a:ln w="25400">
            <a:miter lim="400000"/>
          </a:ln>
          <a:effectLst>
            <a:outerShdw blurRad="25400" dist="12700" dir="16200000" rotWithShape="0">
              <a:srgbClr val="000000">
                <a:alpha val="80000"/>
              </a:srgbClr>
            </a:outerShdw>
          </a:effectLst>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34" name="Shape 34">
            <a:hlinkClick r:id="" action="ppaction://hlinkshowjump?jump=previousslide"/>
          </p:cNvPr>
          <p:cNvSpPr/>
          <p:nvPr/>
        </p:nvSpPr>
        <p:spPr>
          <a:xfrm>
            <a:off x="11074400" y="368300"/>
            <a:ext cx="342900" cy="342900"/>
          </a:xfrm>
          <a:custGeom>
            <a:avLst/>
            <a:gdLst/>
            <a:ahLst/>
            <a:cxnLst>
              <a:cxn ang="0">
                <a:pos x="wd2" y="hd2"/>
              </a:cxn>
              <a:cxn ang="5400000">
                <a:pos x="wd2" y="hd2"/>
              </a:cxn>
              <a:cxn ang="10800000">
                <a:pos x="wd2" y="hd2"/>
              </a:cxn>
              <a:cxn ang="16200000">
                <a:pos x="wd2" y="hd2"/>
              </a:cxn>
            </a:cxnLst>
            <a:rect l="0" t="0" r="r" b="b"/>
            <a:pathLst>
              <a:path w="21600" h="21600" extrusionOk="0">
                <a:moveTo>
                  <a:pt x="12800" y="15200"/>
                </a:moveTo>
                <a:lnTo>
                  <a:pt x="12800" y="21600"/>
                </a:lnTo>
                <a:lnTo>
                  <a:pt x="0" y="10800"/>
                </a:lnTo>
                <a:lnTo>
                  <a:pt x="12800" y="0"/>
                </a:lnTo>
                <a:lnTo>
                  <a:pt x="12800" y="6400"/>
                </a:lnTo>
                <a:lnTo>
                  <a:pt x="21600" y="6400"/>
                </a:lnTo>
                <a:lnTo>
                  <a:pt x="21600" y="15200"/>
                </a:lnTo>
                <a:close/>
              </a:path>
            </a:pathLst>
          </a:custGeom>
          <a:solidFill>
            <a:srgbClr val="FFFFFF">
              <a:alpha val="60000"/>
            </a:srgbClr>
          </a:solidFill>
          <a:ln w="25400">
            <a:miter lim="400000"/>
          </a:ln>
          <a:effectLst>
            <a:outerShdw blurRad="25400" dist="12700" dir="16200000" rotWithShape="0">
              <a:srgbClr val="000000">
                <a:alpha val="80000"/>
              </a:srgbClr>
            </a:outerShdw>
          </a:effectLst>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pic>
        <p:nvPicPr>
          <p:cNvPr id="35" name="nav_home.png"/>
          <p:cNvPicPr/>
          <p:nvPr/>
        </p:nvPicPr>
        <p:blipFill>
          <a:blip r:embed="rId2">
            <a:alphaModFix amt="60000"/>
            <a:extLst/>
          </a:blip>
          <a:stretch>
            <a:fillRect/>
          </a:stretch>
        </p:blipFill>
        <p:spPr>
          <a:xfrm>
            <a:off x="673100" y="381000"/>
            <a:ext cx="355600" cy="355600"/>
          </a:xfrm>
          <a:prstGeom prst="rect">
            <a:avLst/>
          </a:prstGeom>
          <a:ln w="12700">
            <a:miter lim="400000"/>
          </a:ln>
          <a:effectLst>
            <a:outerShdw blurRad="25400" dist="12700" dir="16200000" rotWithShape="0">
              <a:srgbClr val="000000">
                <a:alpha val="80000"/>
              </a:srgbClr>
            </a:outerShdw>
          </a:effectLst>
        </p:spPr>
      </p:pic>
      <p:sp>
        <p:nvSpPr>
          <p:cNvPr id="36" name="Shape 36"/>
          <p:cNvSpPr>
            <a:spLocks noGrp="1"/>
          </p:cNvSpPr>
          <p:nvPr>
            <p:ph type="title"/>
          </p:nvPr>
        </p:nvSpPr>
        <p:spPr>
          <a:xfrm>
            <a:off x="635000" y="1409700"/>
            <a:ext cx="5867400" cy="3302000"/>
          </a:xfrm>
          <a:prstGeom prst="rect">
            <a:avLst/>
          </a:prstGeom>
        </p:spPr>
        <p:txBody>
          <a:bodyPr lIns="0" tIns="0" rIns="0" bIns="0" anchor="b"/>
          <a:lstStyle>
            <a:lvl1pPr>
              <a:defRPr sz="7000"/>
            </a:lvl1pPr>
          </a:lstStyle>
          <a:p>
            <a:pPr lvl="0">
              <a:defRPr sz="1800">
                <a:solidFill>
                  <a:srgbClr val="000000"/>
                </a:solidFill>
              </a:defRPr>
            </a:pPr>
            <a:r>
              <a:rPr sz="7000">
                <a:solidFill>
                  <a:srgbClr val="B6B8B9"/>
                </a:solidFill>
              </a:rPr>
              <a:t>Title Text</a:t>
            </a:r>
          </a:p>
        </p:txBody>
      </p:sp>
      <p:sp>
        <p:nvSpPr>
          <p:cNvPr id="37" name="Shape 37"/>
          <p:cNvSpPr>
            <a:spLocks noGrp="1"/>
          </p:cNvSpPr>
          <p:nvPr>
            <p:ph type="body" idx="1"/>
          </p:nvPr>
        </p:nvSpPr>
        <p:spPr>
          <a:xfrm>
            <a:off x="635000" y="4787900"/>
            <a:ext cx="5867400" cy="3302000"/>
          </a:xfrm>
          <a:prstGeom prst="rect">
            <a:avLst/>
          </a:prstGeom>
        </p:spPr>
        <p:txBody>
          <a:bodyPr lIns="0" tIns="0" rIns="0" bIns="0"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lvl="0">
              <a:defRPr sz="1800"/>
            </a:pPr>
            <a:r>
              <a:rPr sz="3400"/>
              <a:t>Body Level One</a:t>
            </a:r>
          </a:p>
          <a:p>
            <a:pPr lvl="1">
              <a:defRPr sz="1800"/>
            </a:pPr>
            <a:r>
              <a:rPr sz="3400"/>
              <a:t>Body Level Two</a:t>
            </a:r>
          </a:p>
          <a:p>
            <a:pPr lvl="2">
              <a:defRPr sz="1800"/>
            </a:pPr>
            <a:r>
              <a:rPr sz="3400"/>
              <a:t>Body Level Three</a:t>
            </a:r>
          </a:p>
          <a:p>
            <a:pPr lvl="3">
              <a:defRPr sz="1800"/>
            </a:pPr>
            <a:r>
              <a:rPr sz="3400"/>
              <a:t>Body Level Four</a:t>
            </a:r>
          </a:p>
          <a:p>
            <a:pPr lvl="4">
              <a:defRPr sz="1800"/>
            </a:pPr>
            <a:r>
              <a:rPr sz="3400"/>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Shape 2"/>
          <p:cNvSpPr/>
          <p:nvPr/>
        </p:nvSpPr>
        <p:spPr>
          <a:xfrm>
            <a:off x="11696700" y="292100"/>
            <a:ext cx="0" cy="508660"/>
          </a:xfrm>
          <a:prstGeom prst="line">
            <a:avLst/>
          </a:prstGeom>
          <a:ln w="25400">
            <a:solidFill>
              <a:srgbClr val="000000">
                <a:alpha val="45000"/>
              </a:srgbClr>
            </a:solidFill>
            <a:miter lim="400000"/>
          </a:ln>
          <a:effectLst>
            <a:outerShdw blurRad="25400" dist="25400" dir="5400000" rotWithShape="0">
              <a:srgbClr val="FFFFFF"/>
            </a:outerShdw>
          </a:effectLst>
        </p:spPr>
        <p:txBody>
          <a:bodyPr lIns="0" tIns="0" rIns="0" bIns="0" anchor="ctr"/>
          <a:lstStyle/>
          <a:p>
            <a:pPr lvl="0" algn="l" defTabSz="457200">
              <a:defRPr sz="1200">
                <a:latin typeface="Helvetica"/>
                <a:ea typeface="Helvetica"/>
                <a:cs typeface="Helvetica"/>
                <a:sym typeface="Helvetica"/>
              </a:defRPr>
            </a:pPr>
            <a:endParaRPr/>
          </a:p>
        </p:txBody>
      </p:sp>
      <p:sp>
        <p:nvSpPr>
          <p:cNvPr id="3" name="Shape 3">
            <a:hlinkClick r:id="" action="ppaction://hlinkshowjump?jump=nextslide"/>
          </p:cNvPr>
          <p:cNvSpPr/>
          <p:nvPr/>
        </p:nvSpPr>
        <p:spPr>
          <a:xfrm>
            <a:off x="11976100" y="368300"/>
            <a:ext cx="342900" cy="342900"/>
          </a:xfrm>
          <a:prstGeom prst="rightArrow">
            <a:avLst>
              <a:gd name="adj1" fmla="val 40741"/>
              <a:gd name="adj2" fmla="val 59259"/>
            </a:avLst>
          </a:prstGeom>
          <a:solidFill>
            <a:srgbClr val="FFFFFF">
              <a:alpha val="60000"/>
            </a:srgbClr>
          </a:solidFill>
          <a:ln w="25400">
            <a:miter lim="400000"/>
          </a:ln>
          <a:effectLst>
            <a:outerShdw blurRad="25400" dist="12700" dir="16200000" rotWithShape="0">
              <a:srgbClr val="000000">
                <a:alpha val="80000"/>
              </a:srgbClr>
            </a:outerShdw>
          </a:effectLst>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sp>
        <p:nvSpPr>
          <p:cNvPr id="4" name="Shape 4">
            <a:hlinkClick r:id="" action="ppaction://hlinkshowjump?jump=previousslide"/>
          </p:cNvPr>
          <p:cNvSpPr/>
          <p:nvPr/>
        </p:nvSpPr>
        <p:spPr>
          <a:xfrm>
            <a:off x="11074400" y="368300"/>
            <a:ext cx="342900" cy="342900"/>
          </a:xfrm>
          <a:custGeom>
            <a:avLst/>
            <a:gdLst/>
            <a:ahLst/>
            <a:cxnLst>
              <a:cxn ang="0">
                <a:pos x="wd2" y="hd2"/>
              </a:cxn>
              <a:cxn ang="5400000">
                <a:pos x="wd2" y="hd2"/>
              </a:cxn>
              <a:cxn ang="10800000">
                <a:pos x="wd2" y="hd2"/>
              </a:cxn>
              <a:cxn ang="16200000">
                <a:pos x="wd2" y="hd2"/>
              </a:cxn>
            </a:cxnLst>
            <a:rect l="0" t="0" r="r" b="b"/>
            <a:pathLst>
              <a:path w="21600" h="21600" extrusionOk="0">
                <a:moveTo>
                  <a:pt x="12800" y="15200"/>
                </a:moveTo>
                <a:lnTo>
                  <a:pt x="12800" y="21600"/>
                </a:lnTo>
                <a:lnTo>
                  <a:pt x="0" y="10800"/>
                </a:lnTo>
                <a:lnTo>
                  <a:pt x="12800" y="0"/>
                </a:lnTo>
                <a:lnTo>
                  <a:pt x="12800" y="6400"/>
                </a:lnTo>
                <a:lnTo>
                  <a:pt x="21600" y="6400"/>
                </a:lnTo>
                <a:lnTo>
                  <a:pt x="21600" y="15200"/>
                </a:lnTo>
                <a:close/>
              </a:path>
            </a:pathLst>
          </a:custGeom>
          <a:solidFill>
            <a:srgbClr val="FFFFFF">
              <a:alpha val="60000"/>
            </a:srgbClr>
          </a:solidFill>
          <a:ln w="25400">
            <a:miter lim="400000"/>
          </a:ln>
          <a:effectLst>
            <a:outerShdw blurRad="25400" dist="12700" dir="16200000" rotWithShape="0">
              <a:srgbClr val="000000">
                <a:alpha val="80000"/>
              </a:srgbClr>
            </a:outerShdw>
          </a:effectLst>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a:p>
        </p:txBody>
      </p:sp>
      <p:pic>
        <p:nvPicPr>
          <p:cNvPr id="5" name="nav_home.png"/>
          <p:cNvPicPr/>
          <p:nvPr/>
        </p:nvPicPr>
        <p:blipFill>
          <a:blip r:embed="rId15">
            <a:alphaModFix amt="60000"/>
            <a:extLst/>
          </a:blip>
          <a:stretch>
            <a:fillRect/>
          </a:stretch>
        </p:blipFill>
        <p:spPr>
          <a:xfrm>
            <a:off x="673100" y="381000"/>
            <a:ext cx="355600" cy="355600"/>
          </a:xfrm>
          <a:prstGeom prst="rect">
            <a:avLst/>
          </a:prstGeom>
          <a:ln w="12700">
            <a:miter lim="400000"/>
          </a:ln>
          <a:effectLst>
            <a:outerShdw blurRad="25400" dist="12700" dir="16200000" rotWithShape="0">
              <a:srgbClr val="000000">
                <a:alpha val="80000"/>
              </a:srgbClr>
            </a:outerShdw>
          </a:effectLst>
        </p:spPr>
      </p:pic>
      <p:sp>
        <p:nvSpPr>
          <p:cNvPr id="6" name="Shape 6"/>
          <p:cNvSpPr>
            <a:spLocks noGrp="1"/>
          </p:cNvSpPr>
          <p:nvPr>
            <p:ph type="title"/>
          </p:nvPr>
        </p:nvSpPr>
        <p:spPr>
          <a:xfrm>
            <a:off x="1270000" y="1130300"/>
            <a:ext cx="10464800" cy="15621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lvl="0">
              <a:defRPr sz="1800">
                <a:solidFill>
                  <a:srgbClr val="000000"/>
                </a:solidFill>
              </a:defRPr>
            </a:pPr>
            <a:r>
              <a:rPr sz="8400">
                <a:solidFill>
                  <a:srgbClr val="B6B8B9"/>
                </a:solidFill>
              </a:rPr>
              <a:t>Title Text</a:t>
            </a:r>
          </a:p>
        </p:txBody>
      </p:sp>
      <p:sp>
        <p:nvSpPr>
          <p:cNvPr id="7" name="Shape 7"/>
          <p:cNvSpPr>
            <a:spLocks noGrp="1"/>
          </p:cNvSpPr>
          <p:nvPr>
            <p:ph type="body" idx="1"/>
          </p:nvPr>
        </p:nvSpPr>
        <p:spPr>
          <a:xfrm>
            <a:off x="1270000" y="2641600"/>
            <a:ext cx="10464800" cy="5715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lvl="0">
              <a:defRPr sz="1800"/>
            </a:pPr>
            <a:r>
              <a:rPr sz="4200"/>
              <a:t>Body Level One</a:t>
            </a:r>
          </a:p>
          <a:p>
            <a:pPr lvl="1">
              <a:defRPr sz="1800"/>
            </a:pPr>
            <a:r>
              <a:rPr sz="4200"/>
              <a:t>Body Level Two</a:t>
            </a:r>
          </a:p>
          <a:p>
            <a:pPr lvl="2">
              <a:defRPr sz="1800"/>
            </a:pPr>
            <a:r>
              <a:rPr sz="4200"/>
              <a:t>Body Level Three</a:t>
            </a:r>
          </a:p>
          <a:p>
            <a:pPr lvl="3">
              <a:defRPr sz="1800"/>
            </a:pPr>
            <a:r>
              <a:rPr sz="4200"/>
              <a:t>Body Level Four</a:t>
            </a:r>
          </a:p>
          <a:p>
            <a:pPr lvl="4">
              <a:defRPr sz="1800"/>
            </a:pPr>
            <a:r>
              <a:rPr sz="42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8400">
          <a:solidFill>
            <a:srgbClr val="B6B8B9"/>
          </a:solidFill>
          <a:latin typeface="+mn-lt"/>
          <a:ea typeface="+mn-ea"/>
          <a:cs typeface="+mn-cs"/>
          <a:sym typeface="Gill Sans"/>
        </a:defRPr>
      </a:lvl1pPr>
      <a:lvl2pPr indent="228600" algn="ctr" defTabSz="584200">
        <a:defRPr sz="8400">
          <a:solidFill>
            <a:srgbClr val="B6B8B9"/>
          </a:solidFill>
          <a:latin typeface="+mn-lt"/>
          <a:ea typeface="+mn-ea"/>
          <a:cs typeface="+mn-cs"/>
          <a:sym typeface="Gill Sans"/>
        </a:defRPr>
      </a:lvl2pPr>
      <a:lvl3pPr indent="457200" algn="ctr" defTabSz="584200">
        <a:defRPr sz="8400">
          <a:solidFill>
            <a:srgbClr val="B6B8B9"/>
          </a:solidFill>
          <a:latin typeface="+mn-lt"/>
          <a:ea typeface="+mn-ea"/>
          <a:cs typeface="+mn-cs"/>
          <a:sym typeface="Gill Sans"/>
        </a:defRPr>
      </a:lvl3pPr>
      <a:lvl4pPr indent="685800" algn="ctr" defTabSz="584200">
        <a:defRPr sz="8400">
          <a:solidFill>
            <a:srgbClr val="B6B8B9"/>
          </a:solidFill>
          <a:latin typeface="+mn-lt"/>
          <a:ea typeface="+mn-ea"/>
          <a:cs typeface="+mn-cs"/>
          <a:sym typeface="Gill Sans"/>
        </a:defRPr>
      </a:lvl4pPr>
      <a:lvl5pPr indent="914400" algn="ctr" defTabSz="584200">
        <a:defRPr sz="8400">
          <a:solidFill>
            <a:srgbClr val="B6B8B9"/>
          </a:solidFill>
          <a:latin typeface="+mn-lt"/>
          <a:ea typeface="+mn-ea"/>
          <a:cs typeface="+mn-cs"/>
          <a:sym typeface="Gill Sans"/>
        </a:defRPr>
      </a:lvl5pPr>
      <a:lvl6pPr indent="1143000" algn="ctr" defTabSz="584200">
        <a:defRPr sz="8400">
          <a:solidFill>
            <a:srgbClr val="B6B8B9"/>
          </a:solidFill>
          <a:latin typeface="+mn-lt"/>
          <a:ea typeface="+mn-ea"/>
          <a:cs typeface="+mn-cs"/>
          <a:sym typeface="Gill Sans"/>
        </a:defRPr>
      </a:lvl6pPr>
      <a:lvl7pPr indent="1371600" algn="ctr" defTabSz="584200">
        <a:defRPr sz="8400">
          <a:solidFill>
            <a:srgbClr val="B6B8B9"/>
          </a:solidFill>
          <a:latin typeface="+mn-lt"/>
          <a:ea typeface="+mn-ea"/>
          <a:cs typeface="+mn-cs"/>
          <a:sym typeface="Gill Sans"/>
        </a:defRPr>
      </a:lvl7pPr>
      <a:lvl8pPr indent="1600200" algn="ctr" defTabSz="584200">
        <a:defRPr sz="8400">
          <a:solidFill>
            <a:srgbClr val="B6B8B9"/>
          </a:solidFill>
          <a:latin typeface="+mn-lt"/>
          <a:ea typeface="+mn-ea"/>
          <a:cs typeface="+mn-cs"/>
          <a:sym typeface="Gill Sans"/>
        </a:defRPr>
      </a:lvl8pPr>
      <a:lvl9pPr indent="1828800" algn="ctr" defTabSz="584200">
        <a:defRPr sz="8400">
          <a:solidFill>
            <a:srgbClr val="B6B8B9"/>
          </a:solidFill>
          <a:latin typeface="+mn-lt"/>
          <a:ea typeface="+mn-ea"/>
          <a:cs typeface="+mn-cs"/>
          <a:sym typeface="Gill Sans"/>
        </a:defRPr>
      </a:lvl9pPr>
    </p:titleStyle>
    <p:bodyStyle>
      <a:lvl1pPr marL="889000" indent="-571500" defTabSz="584200">
        <a:spcBef>
          <a:spcPts val="2400"/>
        </a:spcBef>
        <a:buSzPct val="171000"/>
        <a:buChar char="•"/>
        <a:defRPr sz="4200">
          <a:latin typeface="+mn-lt"/>
          <a:ea typeface="+mn-ea"/>
          <a:cs typeface="+mn-cs"/>
          <a:sym typeface="Gill Sans"/>
        </a:defRPr>
      </a:lvl1pPr>
      <a:lvl2pPr marL="1333500" indent="-571500" defTabSz="584200">
        <a:spcBef>
          <a:spcPts val="2400"/>
        </a:spcBef>
        <a:buSzPct val="171000"/>
        <a:buChar char="•"/>
        <a:defRPr sz="4200">
          <a:latin typeface="+mn-lt"/>
          <a:ea typeface="+mn-ea"/>
          <a:cs typeface="+mn-cs"/>
          <a:sym typeface="Gill Sans"/>
        </a:defRPr>
      </a:lvl2pPr>
      <a:lvl3pPr marL="1778000" indent="-571500" defTabSz="584200">
        <a:spcBef>
          <a:spcPts val="2400"/>
        </a:spcBef>
        <a:buSzPct val="171000"/>
        <a:buChar char="•"/>
        <a:defRPr sz="4200">
          <a:latin typeface="+mn-lt"/>
          <a:ea typeface="+mn-ea"/>
          <a:cs typeface="+mn-cs"/>
          <a:sym typeface="Gill Sans"/>
        </a:defRPr>
      </a:lvl3pPr>
      <a:lvl4pPr marL="2222500" indent="-571500" defTabSz="584200">
        <a:spcBef>
          <a:spcPts val="2400"/>
        </a:spcBef>
        <a:buSzPct val="171000"/>
        <a:buChar char="•"/>
        <a:defRPr sz="4200">
          <a:latin typeface="+mn-lt"/>
          <a:ea typeface="+mn-ea"/>
          <a:cs typeface="+mn-cs"/>
          <a:sym typeface="Gill Sans"/>
        </a:defRPr>
      </a:lvl4pPr>
      <a:lvl5pPr marL="2667000" indent="-571500" defTabSz="584200">
        <a:spcBef>
          <a:spcPts val="2400"/>
        </a:spcBef>
        <a:buSzPct val="171000"/>
        <a:buChar char="•"/>
        <a:defRPr sz="4200">
          <a:latin typeface="+mn-lt"/>
          <a:ea typeface="+mn-ea"/>
          <a:cs typeface="+mn-cs"/>
          <a:sym typeface="Gill Sans"/>
        </a:defRPr>
      </a:lvl5pPr>
      <a:lvl6pPr marL="3022600" indent="-571500" defTabSz="584200">
        <a:spcBef>
          <a:spcPts val="2400"/>
        </a:spcBef>
        <a:buSzPct val="171000"/>
        <a:buChar char="•"/>
        <a:defRPr sz="4200">
          <a:latin typeface="+mn-lt"/>
          <a:ea typeface="+mn-ea"/>
          <a:cs typeface="+mn-cs"/>
          <a:sym typeface="Gill Sans"/>
        </a:defRPr>
      </a:lvl6pPr>
      <a:lvl7pPr marL="3378200" indent="-571500" defTabSz="584200">
        <a:spcBef>
          <a:spcPts val="2400"/>
        </a:spcBef>
        <a:buSzPct val="171000"/>
        <a:buChar char="•"/>
        <a:defRPr sz="4200">
          <a:latin typeface="+mn-lt"/>
          <a:ea typeface="+mn-ea"/>
          <a:cs typeface="+mn-cs"/>
          <a:sym typeface="Gill Sans"/>
        </a:defRPr>
      </a:lvl7pPr>
      <a:lvl8pPr marL="3733800" indent="-571500" defTabSz="584200">
        <a:spcBef>
          <a:spcPts val="2400"/>
        </a:spcBef>
        <a:buSzPct val="171000"/>
        <a:buChar char="•"/>
        <a:defRPr sz="4200">
          <a:latin typeface="+mn-lt"/>
          <a:ea typeface="+mn-ea"/>
          <a:cs typeface="+mn-cs"/>
          <a:sym typeface="Gill Sans"/>
        </a:defRPr>
      </a:lvl8pPr>
      <a:lvl9pPr marL="4089400" indent="-571500" defTabSz="584200">
        <a:spcBef>
          <a:spcPts val="2400"/>
        </a:spcBef>
        <a:buSzPct val="171000"/>
        <a:buChar char="•"/>
        <a:defRPr sz="4200">
          <a:latin typeface="+mn-lt"/>
          <a:ea typeface="+mn-ea"/>
          <a:cs typeface="+mn-cs"/>
          <a:sym typeface="Gill Sans"/>
        </a:defRPr>
      </a:lvl9pPr>
    </p:bodyStyle>
    <p:otherStyle>
      <a:lvl1pPr algn="ctr" defTabSz="584200">
        <a:defRPr>
          <a:solidFill>
            <a:schemeClr val="tx1"/>
          </a:solidFill>
          <a:latin typeface="+mn-lt"/>
          <a:ea typeface="+mn-ea"/>
          <a:cs typeface="+mn-cs"/>
          <a:sym typeface="Gill Sans"/>
        </a:defRPr>
      </a:lvl1pPr>
      <a:lvl2pPr indent="228600" algn="ctr" defTabSz="584200">
        <a:defRPr>
          <a:solidFill>
            <a:schemeClr val="tx1"/>
          </a:solidFill>
          <a:latin typeface="+mn-lt"/>
          <a:ea typeface="+mn-ea"/>
          <a:cs typeface="+mn-cs"/>
          <a:sym typeface="Gill Sans"/>
        </a:defRPr>
      </a:lvl2pPr>
      <a:lvl3pPr indent="457200" algn="ctr" defTabSz="584200">
        <a:defRPr>
          <a:solidFill>
            <a:schemeClr val="tx1"/>
          </a:solidFill>
          <a:latin typeface="+mn-lt"/>
          <a:ea typeface="+mn-ea"/>
          <a:cs typeface="+mn-cs"/>
          <a:sym typeface="Gill Sans"/>
        </a:defRPr>
      </a:lvl3pPr>
      <a:lvl4pPr indent="685800" algn="ctr" defTabSz="584200">
        <a:defRPr>
          <a:solidFill>
            <a:schemeClr val="tx1"/>
          </a:solidFill>
          <a:latin typeface="+mn-lt"/>
          <a:ea typeface="+mn-ea"/>
          <a:cs typeface="+mn-cs"/>
          <a:sym typeface="Gill Sans"/>
        </a:defRPr>
      </a:lvl4pPr>
      <a:lvl5pPr indent="914400" algn="ctr" defTabSz="584200">
        <a:defRPr>
          <a:solidFill>
            <a:schemeClr val="tx1"/>
          </a:solidFill>
          <a:latin typeface="+mn-lt"/>
          <a:ea typeface="+mn-ea"/>
          <a:cs typeface="+mn-cs"/>
          <a:sym typeface="Gill Sans"/>
        </a:defRPr>
      </a:lvl5pPr>
      <a:lvl6pPr indent="1143000" algn="ctr" defTabSz="584200">
        <a:defRPr>
          <a:solidFill>
            <a:schemeClr val="tx1"/>
          </a:solidFill>
          <a:latin typeface="+mn-lt"/>
          <a:ea typeface="+mn-ea"/>
          <a:cs typeface="+mn-cs"/>
          <a:sym typeface="Gill Sans"/>
        </a:defRPr>
      </a:lvl6pPr>
      <a:lvl7pPr indent="1371600" algn="ctr" defTabSz="584200">
        <a:defRPr>
          <a:solidFill>
            <a:schemeClr val="tx1"/>
          </a:solidFill>
          <a:latin typeface="+mn-lt"/>
          <a:ea typeface="+mn-ea"/>
          <a:cs typeface="+mn-cs"/>
          <a:sym typeface="Gill Sans"/>
        </a:defRPr>
      </a:lvl7pPr>
      <a:lvl8pPr indent="1600200" algn="ctr" defTabSz="584200">
        <a:defRPr>
          <a:solidFill>
            <a:schemeClr val="tx1"/>
          </a:solidFill>
          <a:latin typeface="+mn-lt"/>
          <a:ea typeface="+mn-ea"/>
          <a:cs typeface="+mn-cs"/>
          <a:sym typeface="Gill Sans"/>
        </a:defRPr>
      </a:lvl8pPr>
      <a:lvl9pPr indent="1828800" algn="ctr" defTabSz="584200">
        <a:defRPr>
          <a:solidFill>
            <a:schemeClr val="tx1"/>
          </a:solidFill>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xfrm>
            <a:off x="1270000" y="1638300"/>
            <a:ext cx="10464800" cy="4724400"/>
          </a:xfrm>
          <a:prstGeom prst="rect">
            <a:avLst/>
          </a:prstGeom>
        </p:spPr>
        <p:txBody>
          <a:bodyPr/>
          <a:lstStyle/>
          <a:p>
            <a:pPr lvl="0">
              <a:defRPr sz="1800">
                <a:solidFill>
                  <a:srgbClr val="000000"/>
                </a:solidFill>
              </a:defRPr>
            </a:pPr>
            <a:r>
              <a:rPr sz="10900">
                <a:solidFill>
                  <a:srgbClr val="848586"/>
                </a:solidFill>
              </a:rPr>
              <a:t>Employment Structures &amp; Development</a:t>
            </a:r>
          </a:p>
        </p:txBody>
      </p:sp>
      <p:sp>
        <p:nvSpPr>
          <p:cNvPr id="51" name="Shape 51"/>
          <p:cNvSpPr>
            <a:spLocks noGrp="1"/>
          </p:cNvSpPr>
          <p:nvPr>
            <p:ph type="body" idx="1"/>
          </p:nvPr>
        </p:nvSpPr>
        <p:spPr>
          <a:xfrm>
            <a:off x="1270000" y="6413500"/>
            <a:ext cx="10464800" cy="1371600"/>
          </a:xfrm>
          <a:prstGeom prst="rect">
            <a:avLst/>
          </a:prstGeom>
        </p:spPr>
        <p:txBody>
          <a:bodyPr/>
          <a:lstStyle/>
          <a:p>
            <a:pPr lvl="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this happen?</a:t>
            </a:r>
          </a:p>
        </p:txBody>
      </p:sp>
      <p:sp>
        <p:nvSpPr>
          <p:cNvPr id="3" name="Text Placeholder 2"/>
          <p:cNvSpPr>
            <a:spLocks noGrp="1"/>
          </p:cNvSpPr>
          <p:nvPr>
            <p:ph type="body" idx="1"/>
          </p:nvPr>
        </p:nvSpPr>
        <p:spPr/>
        <p:txBody>
          <a:bodyPr/>
          <a:lstStyle/>
          <a:p>
            <a:pPr marL="644071" lvl="0" indent="-326571">
              <a:defRPr sz="1800"/>
            </a:pPr>
            <a:r>
              <a:rPr lang="en-US" sz="4000" cap="all" dirty="0">
                <a:solidFill>
                  <a:srgbClr val="E32400"/>
                </a:solidFill>
              </a:rPr>
              <a:t>Low costs of production</a:t>
            </a:r>
            <a:r>
              <a:rPr lang="en-US" sz="4000" dirty="0"/>
              <a:t> (especially due to relatively low wages) attract investment capital. New factories are built and new jobs are created.</a:t>
            </a:r>
          </a:p>
          <a:p>
            <a:pPr marL="644071" lvl="0" indent="-326571">
              <a:defRPr sz="1800"/>
            </a:pPr>
            <a:r>
              <a:rPr lang="en-US" sz="4000" cap="all" dirty="0">
                <a:solidFill>
                  <a:srgbClr val="E32400"/>
                </a:solidFill>
              </a:rPr>
              <a:t>Increased </a:t>
            </a:r>
            <a:r>
              <a:rPr lang="en-US" sz="4000" cap="all" dirty="0" err="1">
                <a:solidFill>
                  <a:srgbClr val="E32400"/>
                </a:solidFill>
              </a:rPr>
              <a:t>mechanisation</a:t>
            </a:r>
            <a:r>
              <a:rPr lang="en-US" sz="4000" dirty="0"/>
              <a:t> in the primary sector releases workers to take up better paid opportunities in the secondary and tertiary sectors.</a:t>
            </a:r>
            <a:endParaRPr lang="en-US" sz="4000" dirty="0"/>
          </a:p>
        </p:txBody>
      </p:sp>
    </p:spTree>
    <p:extLst>
      <p:ext uri="{BB962C8B-B14F-4D97-AF65-F5344CB8AC3E}">
        <p14:creationId xmlns:p14="http://schemas.microsoft.com/office/powerpoint/2010/main" val="211169856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Shape 71"/>
          <p:cNvSpPr>
            <a:spLocks noGrp="1"/>
          </p:cNvSpPr>
          <p:nvPr>
            <p:ph type="title"/>
          </p:nvPr>
        </p:nvSpPr>
        <p:spPr>
          <a:xfrm>
            <a:off x="1270000" y="1206500"/>
            <a:ext cx="10464800" cy="2844800"/>
          </a:xfrm>
          <a:prstGeom prst="rect">
            <a:avLst/>
          </a:prstGeom>
        </p:spPr>
        <p:txBody>
          <a:bodyPr/>
          <a:lstStyle>
            <a:lvl1pPr>
              <a:defRPr sz="7200"/>
            </a:lvl1pPr>
          </a:lstStyle>
          <a:p>
            <a:pPr lvl="0">
              <a:defRPr sz="1800">
                <a:solidFill>
                  <a:srgbClr val="000000"/>
                </a:solidFill>
              </a:defRPr>
            </a:pPr>
            <a:r>
              <a:rPr sz="7200">
                <a:solidFill>
                  <a:srgbClr val="B6B8B9"/>
                </a:solidFill>
              </a:rPr>
              <a:t>What happens as they develop further?</a:t>
            </a:r>
          </a:p>
        </p:txBody>
      </p:sp>
      <p:sp>
        <p:nvSpPr>
          <p:cNvPr id="72" name="Shape 72"/>
          <p:cNvSpPr>
            <a:spLocks noGrp="1"/>
          </p:cNvSpPr>
          <p:nvPr>
            <p:ph type="body" idx="1"/>
          </p:nvPr>
        </p:nvSpPr>
        <p:spPr>
          <a:xfrm>
            <a:off x="1508539" y="4051300"/>
            <a:ext cx="10464800" cy="4812748"/>
          </a:xfrm>
          <a:prstGeom prst="rect">
            <a:avLst/>
          </a:prstGeom>
        </p:spPr>
        <p:txBody>
          <a:bodyPr/>
          <a:lstStyle/>
          <a:p>
            <a:pPr lvl="0">
              <a:defRPr sz="1800"/>
            </a:pPr>
            <a:r>
              <a:rPr sz="4400" dirty="0"/>
              <a:t>Primary sector continues to fall.</a:t>
            </a:r>
          </a:p>
          <a:p>
            <a:pPr lvl="0">
              <a:defRPr sz="1800"/>
            </a:pPr>
            <a:r>
              <a:rPr sz="4400" dirty="0"/>
              <a:t>Secondary sector starts to fall</a:t>
            </a:r>
          </a:p>
          <a:p>
            <a:pPr lvl="0">
              <a:defRPr sz="1800"/>
            </a:pPr>
            <a:r>
              <a:rPr sz="4400" dirty="0"/>
              <a:t>Tertiary sector continues to dominate and rise</a:t>
            </a:r>
            <a:r>
              <a:rPr sz="4400" dirty="0" smtClean="0"/>
              <a:t>.</a:t>
            </a:r>
            <a:endParaRPr lang="en-US" sz="4400" dirty="0" smtClean="0"/>
          </a:p>
          <a:p>
            <a:pPr lvl="0">
              <a:defRPr sz="1800"/>
            </a:pPr>
            <a:r>
              <a:rPr lang="en-US" sz="4400" dirty="0" smtClean="0"/>
              <a:t>Quaternary sector develops</a:t>
            </a:r>
            <a:endParaRPr lang="en-US" sz="4400" dirty="0" smtClean="0"/>
          </a:p>
          <a:p>
            <a:pPr lvl="0">
              <a:defRPr sz="1800"/>
            </a:pPr>
            <a:endParaRPr sz="4200"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title"/>
          </p:nvPr>
        </p:nvSpPr>
        <p:spPr>
          <a:prstGeom prst="rect">
            <a:avLst/>
          </a:prstGeom>
        </p:spPr>
        <p:txBody>
          <a:bodyPr/>
          <a:lstStyle/>
          <a:p>
            <a:pPr lvl="0">
              <a:defRPr sz="1800">
                <a:solidFill>
                  <a:srgbClr val="000000"/>
                </a:solidFill>
              </a:defRPr>
            </a:pPr>
            <a:r>
              <a:rPr sz="8400" dirty="0">
                <a:solidFill>
                  <a:srgbClr val="B6B8B9"/>
                </a:solidFill>
              </a:rPr>
              <a:t>Why does this happen?</a:t>
            </a:r>
          </a:p>
        </p:txBody>
      </p:sp>
      <p:sp>
        <p:nvSpPr>
          <p:cNvPr id="75" name="Shape 75"/>
          <p:cNvSpPr>
            <a:spLocks noGrp="1"/>
          </p:cNvSpPr>
          <p:nvPr>
            <p:ph type="body" idx="1"/>
          </p:nvPr>
        </p:nvSpPr>
        <p:spPr>
          <a:prstGeom prst="rect">
            <a:avLst/>
          </a:prstGeom>
        </p:spPr>
        <p:txBody>
          <a:bodyPr/>
          <a:lstStyle/>
          <a:p>
            <a:pPr marL="644071" lvl="0" indent="-326571">
              <a:defRPr sz="1800"/>
            </a:pPr>
            <a:r>
              <a:rPr sz="3200" cap="all" dirty="0">
                <a:solidFill>
                  <a:srgbClr val="E32400"/>
                </a:solidFill>
              </a:rPr>
              <a:t>Improvements in technology and mechanisation</a:t>
            </a:r>
            <a:r>
              <a:rPr sz="3200" dirty="0"/>
              <a:t> lead to increased use of capital intensive methods in the primary &amp; secondary sectors (machines replace people). Fewer jobs are available in these sectors.</a:t>
            </a:r>
          </a:p>
          <a:p>
            <a:pPr marL="644071" lvl="0" indent="-326571">
              <a:defRPr sz="1800"/>
            </a:pPr>
            <a:r>
              <a:rPr sz="3200" cap="all" dirty="0">
                <a:solidFill>
                  <a:srgbClr val="E32400"/>
                </a:solidFill>
              </a:rPr>
              <a:t>High wage costs</a:t>
            </a:r>
            <a:r>
              <a:rPr sz="3200" dirty="0"/>
              <a:t> lead some manufacturers to relocate production to counties with lower wages reducing employment in the secondary sector. Note that the high value work like design and marketing often remains as low wage economies lack the skilled workers required for these functions</a:t>
            </a:r>
            <a:r>
              <a:rPr sz="3200" dirty="0" smtClean="0"/>
              <a:t>.</a:t>
            </a:r>
            <a:endParaRPr sz="3200"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this happen?</a:t>
            </a:r>
          </a:p>
        </p:txBody>
      </p:sp>
      <p:sp>
        <p:nvSpPr>
          <p:cNvPr id="3" name="Text Placeholder 2"/>
          <p:cNvSpPr>
            <a:spLocks noGrp="1"/>
          </p:cNvSpPr>
          <p:nvPr>
            <p:ph type="body" idx="1"/>
          </p:nvPr>
        </p:nvSpPr>
        <p:spPr/>
        <p:txBody>
          <a:bodyPr/>
          <a:lstStyle/>
          <a:p>
            <a:pPr marL="644071" lvl="0" indent="-326571">
              <a:defRPr sz="1800"/>
            </a:pPr>
            <a:r>
              <a:rPr lang="en-US" sz="3200" cap="all" dirty="0">
                <a:solidFill>
                  <a:srgbClr val="E32400"/>
                </a:solidFill>
              </a:rPr>
              <a:t>High levels of wealth</a:t>
            </a:r>
            <a:r>
              <a:rPr lang="en-US" sz="3200" dirty="0"/>
              <a:t> lead to growing demand for services like tourism and personal services (beauticians, personal trainers </a:t>
            </a:r>
            <a:r>
              <a:rPr lang="en-US" sz="3200" dirty="0" err="1"/>
              <a:t>etc</a:t>
            </a:r>
            <a:r>
              <a:rPr lang="en-US" sz="3200" dirty="0"/>
              <a:t>), and especially highly skilled services like banking, education, medical care, legal work (</a:t>
            </a:r>
            <a:r>
              <a:rPr lang="en-US" sz="3200" dirty="0" err="1"/>
              <a:t>ie</a:t>
            </a:r>
            <a:r>
              <a:rPr lang="en-US" sz="3200" dirty="0"/>
              <a:t> </a:t>
            </a:r>
            <a:r>
              <a:rPr lang="en-US" sz="3200" dirty="0" err="1"/>
              <a:t>quartenary</a:t>
            </a:r>
            <a:r>
              <a:rPr lang="en-US" sz="3200" dirty="0"/>
              <a:t> activities)</a:t>
            </a:r>
          </a:p>
          <a:p>
            <a:pPr marL="644071" lvl="0" indent="-326571">
              <a:defRPr sz="1800"/>
            </a:pPr>
            <a:r>
              <a:rPr lang="en-US" sz="3200" cap="all" dirty="0">
                <a:solidFill>
                  <a:srgbClr val="E32400"/>
                </a:solidFill>
              </a:rPr>
              <a:t>High education standards</a:t>
            </a:r>
            <a:r>
              <a:rPr lang="en-US" sz="3200" dirty="0"/>
              <a:t> lead to a growth in the supply of highly skilled workers to all sectors, and especially to the tertiary &amp; </a:t>
            </a:r>
            <a:r>
              <a:rPr lang="en-US" sz="3200" dirty="0" err="1"/>
              <a:t>quartenary</a:t>
            </a:r>
            <a:r>
              <a:rPr lang="en-US" sz="3200" dirty="0"/>
              <a:t> sectors</a:t>
            </a:r>
            <a:r>
              <a:rPr lang="en-US" sz="3200" dirty="0" smtClean="0"/>
              <a:t>.</a:t>
            </a:r>
            <a:endParaRPr lang="en-US" sz="3200" dirty="0"/>
          </a:p>
        </p:txBody>
      </p:sp>
    </p:spTree>
    <p:extLst>
      <p:ext uri="{BB962C8B-B14F-4D97-AF65-F5344CB8AC3E}">
        <p14:creationId xmlns:p14="http://schemas.microsoft.com/office/powerpoint/2010/main" val="61695395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prstGeom prst="rect">
            <a:avLst/>
          </a:prstGeom>
        </p:spPr>
        <p:txBody>
          <a:bodyPr/>
          <a:lstStyle/>
          <a:p>
            <a:pPr lvl="0">
              <a:defRPr sz="1800">
                <a:solidFill>
                  <a:srgbClr val="000000"/>
                </a:solidFill>
              </a:defRPr>
            </a:pPr>
            <a:r>
              <a:rPr sz="8400">
                <a:solidFill>
                  <a:srgbClr val="B6B8B9"/>
                </a:solidFill>
              </a:rPr>
              <a:t>LEDC’s</a:t>
            </a:r>
          </a:p>
        </p:txBody>
      </p:sp>
      <p:sp>
        <p:nvSpPr>
          <p:cNvPr id="54" name="Shape 54"/>
          <p:cNvSpPr>
            <a:spLocks noGrp="1"/>
          </p:cNvSpPr>
          <p:nvPr>
            <p:ph type="body" idx="1"/>
          </p:nvPr>
        </p:nvSpPr>
        <p:spPr>
          <a:prstGeom prst="rect">
            <a:avLst/>
          </a:prstGeom>
        </p:spPr>
        <p:txBody>
          <a:bodyPr/>
          <a:lstStyle/>
          <a:p>
            <a:pPr lvl="0">
              <a:defRPr sz="1800"/>
            </a:pPr>
            <a:r>
              <a:rPr sz="4200"/>
              <a:t>High % employed in primary sector</a:t>
            </a:r>
          </a:p>
          <a:p>
            <a:pPr lvl="0">
              <a:defRPr sz="1800"/>
            </a:pPr>
            <a:r>
              <a:rPr sz="4200"/>
              <a:t>V.low % employed in secondary</a:t>
            </a:r>
          </a:p>
          <a:p>
            <a:pPr lvl="0">
              <a:defRPr sz="1800"/>
            </a:pPr>
            <a:r>
              <a:rPr sz="4200"/>
              <a:t>Low % employed in tertiary</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xfrm>
            <a:off x="1270000" y="1130300"/>
            <a:ext cx="10477500" cy="1701800"/>
          </a:xfrm>
          <a:prstGeom prst="rect">
            <a:avLst/>
          </a:prstGeom>
        </p:spPr>
        <p:txBody>
          <a:bodyPr lIns="0" tIns="0" rIns="0" bIns="0">
            <a:normAutofit/>
          </a:bodyPr>
          <a:lstStyle>
            <a:lvl1pPr>
              <a:defRPr sz="4800"/>
            </a:lvl1pPr>
          </a:lstStyle>
          <a:p>
            <a:pPr lvl="0">
              <a:defRPr sz="1800">
                <a:solidFill>
                  <a:srgbClr val="000000"/>
                </a:solidFill>
              </a:defRPr>
            </a:pPr>
            <a:r>
              <a:rPr sz="7200" dirty="0">
                <a:solidFill>
                  <a:srgbClr val="B6B8B9"/>
                </a:solidFill>
              </a:rPr>
              <a:t>Large Primary sector</a:t>
            </a:r>
          </a:p>
        </p:txBody>
      </p:sp>
      <p:sp>
        <p:nvSpPr>
          <p:cNvPr id="57" name="Shape 57"/>
          <p:cNvSpPr>
            <a:spLocks noGrp="1"/>
          </p:cNvSpPr>
          <p:nvPr>
            <p:ph type="body" idx="1"/>
          </p:nvPr>
        </p:nvSpPr>
        <p:spPr>
          <a:prstGeom prst="rect">
            <a:avLst/>
          </a:prstGeom>
        </p:spPr>
        <p:txBody>
          <a:bodyPr/>
          <a:lstStyle/>
          <a:p>
            <a:pPr marL="644071" lvl="0" indent="-326571">
              <a:defRPr sz="1800"/>
            </a:pPr>
            <a:r>
              <a:rPr sz="4000" dirty="0">
                <a:solidFill>
                  <a:srgbClr val="E32400"/>
                </a:solidFill>
              </a:rPr>
              <a:t>LIMITED EDUCATION OPPORTUNITIES-</a:t>
            </a:r>
            <a:r>
              <a:rPr sz="4000" dirty="0"/>
              <a:t> Low literacy and numeracy rates  limit employment prospects for many workers. Low skilled farming/mining work may be the only work available.</a:t>
            </a:r>
          </a:p>
          <a:p>
            <a:pPr marL="644071" lvl="0" indent="-326571">
              <a:defRPr sz="1800"/>
            </a:pPr>
            <a:r>
              <a:rPr sz="4000" dirty="0">
                <a:solidFill>
                  <a:srgbClr val="E32400"/>
                </a:solidFill>
              </a:rPr>
              <a:t>LOW CAPITAL AVAILABILITY -</a:t>
            </a:r>
            <a:r>
              <a:rPr sz="4000" dirty="0"/>
              <a:t> Labour intensive methods (more workers - fewer machines) reflect the lack of capital (money) available for investment in new machinery</a:t>
            </a:r>
            <a:r>
              <a:rPr sz="4000" dirty="0" smtClean="0"/>
              <a:t>.</a:t>
            </a:r>
            <a:endParaRPr sz="40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a:t>Large Primary sector</a:t>
            </a:r>
          </a:p>
        </p:txBody>
      </p:sp>
      <p:sp>
        <p:nvSpPr>
          <p:cNvPr id="3" name="Text Placeholder 2"/>
          <p:cNvSpPr>
            <a:spLocks noGrp="1"/>
          </p:cNvSpPr>
          <p:nvPr>
            <p:ph type="body" idx="1"/>
          </p:nvPr>
        </p:nvSpPr>
        <p:spPr/>
        <p:txBody>
          <a:bodyPr/>
          <a:lstStyle/>
          <a:p>
            <a:pPr marL="644071" lvl="0" indent="-326571">
              <a:defRPr sz="1800"/>
            </a:pPr>
            <a:r>
              <a:rPr lang="en-US" sz="4400" dirty="0">
                <a:solidFill>
                  <a:srgbClr val="E32400"/>
                </a:solidFill>
              </a:rPr>
              <a:t>WEAK DEMAND FOR GOODS &amp; SERVICES -</a:t>
            </a:r>
            <a:r>
              <a:rPr lang="en-US" sz="4400" dirty="0"/>
              <a:t> A weak </a:t>
            </a:r>
            <a:r>
              <a:rPr lang="en-US" sz="4400" dirty="0" smtClean="0"/>
              <a:t>economy (low wealth) </a:t>
            </a:r>
            <a:r>
              <a:rPr lang="en-US" sz="4400" dirty="0"/>
              <a:t>means little demand for the products of secondary and tertiary industries.</a:t>
            </a:r>
          </a:p>
          <a:p>
            <a:pPr marL="644071" lvl="0" indent="-326571">
              <a:defRPr sz="1800"/>
            </a:pPr>
            <a:r>
              <a:rPr lang="en-US" sz="4400" dirty="0">
                <a:solidFill>
                  <a:srgbClr val="E32400"/>
                </a:solidFill>
              </a:rPr>
              <a:t>LOW PRODUCTIVITY -</a:t>
            </a:r>
            <a:r>
              <a:rPr lang="en-US" sz="4400" dirty="0"/>
              <a:t> </a:t>
            </a:r>
            <a:r>
              <a:rPr lang="en-US" sz="4400" dirty="0" err="1"/>
              <a:t>Labour</a:t>
            </a:r>
            <a:r>
              <a:rPr lang="en-US" sz="4400" dirty="0"/>
              <a:t> intensive methods can reduce productivity and wealth creation. Workers may also be ignorant of modern methods.</a:t>
            </a:r>
            <a:endParaRPr lang="en-US" sz="4400" dirty="0"/>
          </a:p>
        </p:txBody>
      </p:sp>
    </p:spTree>
    <p:extLst>
      <p:ext uri="{BB962C8B-B14F-4D97-AF65-F5344CB8AC3E}">
        <p14:creationId xmlns:p14="http://schemas.microsoft.com/office/powerpoint/2010/main" val="37380218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title"/>
          </p:nvPr>
        </p:nvSpPr>
        <p:spPr>
          <a:prstGeom prst="rect">
            <a:avLst/>
          </a:prstGeom>
        </p:spPr>
        <p:txBody>
          <a:bodyPr/>
          <a:lstStyle>
            <a:lvl1pPr>
              <a:defRPr sz="4800"/>
            </a:lvl1pPr>
          </a:lstStyle>
          <a:p>
            <a:pPr lvl="0">
              <a:defRPr sz="1800">
                <a:solidFill>
                  <a:srgbClr val="000000"/>
                </a:solidFill>
              </a:defRPr>
            </a:pPr>
            <a:r>
              <a:rPr sz="4800" dirty="0">
                <a:solidFill>
                  <a:srgbClr val="B6B8B9"/>
                </a:solidFill>
              </a:rPr>
              <a:t>Very small secondary sector</a:t>
            </a:r>
          </a:p>
        </p:txBody>
      </p:sp>
      <p:sp>
        <p:nvSpPr>
          <p:cNvPr id="60" name="Shape 60"/>
          <p:cNvSpPr>
            <a:spLocks noGrp="1"/>
          </p:cNvSpPr>
          <p:nvPr>
            <p:ph type="body" idx="1"/>
          </p:nvPr>
        </p:nvSpPr>
        <p:spPr>
          <a:prstGeom prst="rect">
            <a:avLst/>
          </a:prstGeom>
        </p:spPr>
        <p:txBody>
          <a:bodyPr/>
          <a:lstStyle/>
          <a:p>
            <a:pPr marL="644071" lvl="0" indent="-326571">
              <a:defRPr sz="1800"/>
            </a:pPr>
            <a:r>
              <a:rPr sz="4000" cap="all" dirty="0">
                <a:solidFill>
                  <a:srgbClr val="E32400"/>
                </a:solidFill>
              </a:rPr>
              <a:t>Lack of domestic capital</a:t>
            </a:r>
            <a:r>
              <a:rPr sz="4000" dirty="0"/>
              <a:t> to invest in manufacturing activities.</a:t>
            </a:r>
          </a:p>
          <a:p>
            <a:pPr marL="644071" lvl="0" indent="-326571">
              <a:defRPr sz="1800"/>
            </a:pPr>
            <a:r>
              <a:rPr sz="4000" cap="all" dirty="0">
                <a:solidFill>
                  <a:srgbClr val="E32400"/>
                </a:solidFill>
              </a:rPr>
              <a:t>Low education standards</a:t>
            </a:r>
            <a:r>
              <a:rPr sz="4000" dirty="0"/>
              <a:t> result in a limited availability of skilled workers. This may put off potential investors</a:t>
            </a:r>
            <a:r>
              <a:rPr sz="4000" dirty="0" smtClean="0"/>
              <a:t>.</a:t>
            </a:r>
            <a:endParaRPr sz="4000"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918266"/>
            <a:ext cx="10464800" cy="1562100"/>
          </a:xfrm>
        </p:spPr>
        <p:txBody>
          <a:bodyPr/>
          <a:lstStyle/>
          <a:p>
            <a:r>
              <a:rPr lang="en-US" sz="6600" dirty="0"/>
              <a:t>Very small secondary sector</a:t>
            </a:r>
          </a:p>
        </p:txBody>
      </p:sp>
      <p:sp>
        <p:nvSpPr>
          <p:cNvPr id="3" name="Text Placeholder 2"/>
          <p:cNvSpPr>
            <a:spLocks noGrp="1"/>
          </p:cNvSpPr>
          <p:nvPr>
            <p:ph type="body" idx="1"/>
          </p:nvPr>
        </p:nvSpPr>
        <p:spPr/>
        <p:txBody>
          <a:bodyPr/>
          <a:lstStyle/>
          <a:p>
            <a:pPr marL="644071" lvl="0" indent="-326571">
              <a:defRPr sz="1800"/>
            </a:pPr>
            <a:r>
              <a:rPr lang="en-US" sz="4000" cap="all" dirty="0">
                <a:solidFill>
                  <a:srgbClr val="E32400"/>
                </a:solidFill>
              </a:rPr>
              <a:t>Lack of investment in basic infrastructure</a:t>
            </a:r>
            <a:r>
              <a:rPr lang="en-US" sz="4000" dirty="0"/>
              <a:t> (</a:t>
            </a:r>
            <a:r>
              <a:rPr lang="en-US" sz="4000" dirty="0" err="1"/>
              <a:t>eg</a:t>
            </a:r>
            <a:r>
              <a:rPr lang="en-US" sz="4000" dirty="0"/>
              <a:t>. roads, ports, energy,  and telecommunications). This may put off potential investors.</a:t>
            </a:r>
          </a:p>
          <a:p>
            <a:pPr marL="644071" lvl="0" indent="-326571">
              <a:defRPr sz="1800"/>
            </a:pPr>
            <a:r>
              <a:rPr lang="en-US" sz="4000" cap="all" dirty="0">
                <a:solidFill>
                  <a:srgbClr val="E32400"/>
                </a:solidFill>
              </a:rPr>
              <a:t>Little domestic demand</a:t>
            </a:r>
            <a:r>
              <a:rPr lang="en-US" sz="4000" dirty="0"/>
              <a:t> for manufactured goods (few people have the money to buy consumer goods).</a:t>
            </a:r>
          </a:p>
          <a:p>
            <a:endParaRPr lang="en-US" dirty="0"/>
          </a:p>
        </p:txBody>
      </p:sp>
    </p:spTree>
    <p:extLst>
      <p:ext uri="{BB962C8B-B14F-4D97-AF65-F5344CB8AC3E}">
        <p14:creationId xmlns:p14="http://schemas.microsoft.com/office/powerpoint/2010/main" val="197203981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title"/>
          </p:nvPr>
        </p:nvSpPr>
        <p:spPr>
          <a:prstGeom prst="rect">
            <a:avLst/>
          </a:prstGeom>
        </p:spPr>
        <p:txBody>
          <a:bodyPr/>
          <a:lstStyle/>
          <a:p>
            <a:pPr lvl="0">
              <a:defRPr sz="1800">
                <a:solidFill>
                  <a:srgbClr val="000000"/>
                </a:solidFill>
              </a:defRPr>
            </a:pPr>
            <a:r>
              <a:rPr sz="8400">
                <a:solidFill>
                  <a:srgbClr val="B6B8B9"/>
                </a:solidFill>
              </a:rPr>
              <a:t>Small tertiary sector</a:t>
            </a:r>
          </a:p>
        </p:txBody>
      </p:sp>
      <p:sp>
        <p:nvSpPr>
          <p:cNvPr id="63" name="Shape 63"/>
          <p:cNvSpPr>
            <a:spLocks noGrp="1"/>
          </p:cNvSpPr>
          <p:nvPr>
            <p:ph type="body" idx="1"/>
          </p:nvPr>
        </p:nvSpPr>
        <p:spPr>
          <a:prstGeom prst="rect">
            <a:avLst/>
          </a:prstGeom>
        </p:spPr>
        <p:txBody>
          <a:bodyPr/>
          <a:lstStyle/>
          <a:p>
            <a:pPr marL="317500" indent="0">
              <a:buNone/>
              <a:defRPr sz="1800"/>
            </a:pPr>
            <a:r>
              <a:rPr lang="en-US" sz="3600" dirty="0"/>
              <a:t>M</a:t>
            </a:r>
            <a:r>
              <a:rPr lang="en-US" sz="3600" dirty="0" smtClean="0"/>
              <a:t>ainly </a:t>
            </a:r>
            <a:r>
              <a:rPr lang="en-US" sz="3600" dirty="0"/>
              <a:t>of low income services like retail (shops) and those in the public sector (government departments</a:t>
            </a:r>
            <a:r>
              <a:rPr lang="en-US" sz="3600" dirty="0" smtClean="0"/>
              <a:t>).</a:t>
            </a:r>
          </a:p>
          <a:p>
            <a:pPr marL="317500" indent="0">
              <a:buNone/>
              <a:defRPr sz="1800"/>
            </a:pPr>
            <a:endParaRPr lang="en-US" sz="2400" dirty="0"/>
          </a:p>
          <a:p>
            <a:pPr marL="644071" lvl="0" indent="-326571">
              <a:defRPr sz="1800"/>
            </a:pPr>
            <a:r>
              <a:rPr sz="2800" cap="all" dirty="0" smtClean="0">
                <a:solidFill>
                  <a:srgbClr val="E32400"/>
                </a:solidFill>
              </a:rPr>
              <a:t>Low </a:t>
            </a:r>
            <a:r>
              <a:rPr sz="2800" cap="all" dirty="0">
                <a:solidFill>
                  <a:srgbClr val="E32400"/>
                </a:solidFill>
              </a:rPr>
              <a:t>level of wealth</a:t>
            </a:r>
            <a:r>
              <a:rPr sz="2800" dirty="0"/>
              <a:t> means little demand for sophisticated services eg banking, insurance, medical care, education, business services, tourism etc.</a:t>
            </a:r>
          </a:p>
          <a:p>
            <a:pPr marL="644071" lvl="0" indent="-326571">
              <a:defRPr sz="1800"/>
            </a:pPr>
            <a:r>
              <a:rPr sz="2800" cap="all" dirty="0" smtClean="0">
                <a:solidFill>
                  <a:srgbClr val="E32400"/>
                </a:solidFill>
              </a:rPr>
              <a:t>Limited </a:t>
            </a:r>
            <a:r>
              <a:rPr sz="2800" cap="all" dirty="0">
                <a:solidFill>
                  <a:srgbClr val="E32400"/>
                </a:solidFill>
              </a:rPr>
              <a:t>educational opportunities</a:t>
            </a:r>
            <a:r>
              <a:rPr sz="2800" dirty="0"/>
              <a:t> mean that few are able to train to work in the more sophisticated service sector.</a:t>
            </a:r>
          </a:p>
          <a:p>
            <a:pPr marL="644071" lvl="0" indent="-326571">
              <a:defRPr sz="1800"/>
            </a:pPr>
            <a:r>
              <a:rPr sz="2800" cap="all" dirty="0">
                <a:solidFill>
                  <a:srgbClr val="E32400"/>
                </a:solidFill>
              </a:rPr>
              <a:t>Lack of capital available</a:t>
            </a:r>
            <a:r>
              <a:rPr sz="2800" dirty="0"/>
              <a:t> to invest in the service sector.</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a:xfrm>
            <a:off x="1270000" y="1130300"/>
            <a:ext cx="10464800" cy="2578100"/>
          </a:xfrm>
          <a:prstGeom prst="rect">
            <a:avLst/>
          </a:prstGeom>
        </p:spPr>
        <p:txBody>
          <a:bodyPr/>
          <a:lstStyle>
            <a:lvl1pPr>
              <a:defRPr sz="6400"/>
            </a:lvl1pPr>
          </a:lstStyle>
          <a:p>
            <a:pPr lvl="0">
              <a:defRPr sz="1800">
                <a:solidFill>
                  <a:srgbClr val="000000"/>
                </a:solidFill>
              </a:defRPr>
            </a:pPr>
            <a:r>
              <a:rPr sz="6400" dirty="0">
                <a:solidFill>
                  <a:srgbClr val="B6B8B9"/>
                </a:solidFill>
              </a:rPr>
              <a:t>What happens as countries develop?</a:t>
            </a:r>
          </a:p>
        </p:txBody>
      </p:sp>
      <p:sp>
        <p:nvSpPr>
          <p:cNvPr id="66" name="Shape 66"/>
          <p:cNvSpPr>
            <a:spLocks noGrp="1"/>
          </p:cNvSpPr>
          <p:nvPr>
            <p:ph type="body" idx="1"/>
          </p:nvPr>
        </p:nvSpPr>
        <p:spPr>
          <a:prstGeom prst="rect">
            <a:avLst/>
          </a:prstGeom>
        </p:spPr>
        <p:txBody>
          <a:bodyPr/>
          <a:lstStyle/>
          <a:p>
            <a:pPr lvl="0">
              <a:defRPr sz="1800"/>
            </a:pPr>
            <a:r>
              <a:rPr sz="4400" dirty="0"/>
              <a:t>Primary sector continues to fall</a:t>
            </a:r>
          </a:p>
          <a:p>
            <a:pPr lvl="0">
              <a:defRPr sz="1800"/>
            </a:pPr>
            <a:r>
              <a:rPr sz="4400" dirty="0"/>
              <a:t>Secondary sector grows</a:t>
            </a:r>
          </a:p>
          <a:p>
            <a:pPr lvl="0">
              <a:defRPr sz="1800"/>
            </a:pPr>
            <a:r>
              <a:rPr sz="4400" dirty="0"/>
              <a:t>Tertiary sector grows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Shape 68"/>
          <p:cNvSpPr>
            <a:spLocks noGrp="1"/>
          </p:cNvSpPr>
          <p:nvPr>
            <p:ph type="title"/>
          </p:nvPr>
        </p:nvSpPr>
        <p:spPr>
          <a:prstGeom prst="rect">
            <a:avLst/>
          </a:prstGeom>
        </p:spPr>
        <p:txBody>
          <a:bodyPr/>
          <a:lstStyle/>
          <a:p>
            <a:pPr lvl="0">
              <a:defRPr sz="1800">
                <a:solidFill>
                  <a:srgbClr val="000000"/>
                </a:solidFill>
              </a:defRPr>
            </a:pPr>
            <a:r>
              <a:rPr sz="8400" dirty="0">
                <a:solidFill>
                  <a:srgbClr val="B6B8B9"/>
                </a:solidFill>
              </a:rPr>
              <a:t>Why does this happen?</a:t>
            </a:r>
          </a:p>
        </p:txBody>
      </p:sp>
      <p:sp>
        <p:nvSpPr>
          <p:cNvPr id="69" name="Shape 69"/>
          <p:cNvSpPr>
            <a:spLocks noGrp="1"/>
          </p:cNvSpPr>
          <p:nvPr>
            <p:ph type="body" idx="1"/>
          </p:nvPr>
        </p:nvSpPr>
        <p:spPr>
          <a:prstGeom prst="rect">
            <a:avLst/>
          </a:prstGeom>
        </p:spPr>
        <p:txBody>
          <a:bodyPr/>
          <a:lstStyle/>
          <a:p>
            <a:pPr marL="644071" lvl="0" indent="-326571">
              <a:defRPr sz="1800"/>
            </a:pPr>
            <a:r>
              <a:rPr sz="4000" cap="all" dirty="0">
                <a:solidFill>
                  <a:srgbClr val="E32400"/>
                </a:solidFill>
              </a:rPr>
              <a:t>Education standards improve</a:t>
            </a:r>
            <a:r>
              <a:rPr sz="4000" dirty="0"/>
              <a:t> - More people acquire the skills needed to work in secondary and tertiary industries.</a:t>
            </a:r>
          </a:p>
          <a:p>
            <a:pPr marL="644071" lvl="0" indent="-326571">
              <a:defRPr sz="1800"/>
            </a:pPr>
            <a:r>
              <a:rPr sz="4000" cap="all" dirty="0">
                <a:solidFill>
                  <a:srgbClr val="E32400"/>
                </a:solidFill>
              </a:rPr>
              <a:t>Increased wealth</a:t>
            </a:r>
            <a:r>
              <a:rPr sz="4000" dirty="0"/>
              <a:t> increases effective demand for manufactured goods and services</a:t>
            </a:r>
            <a:r>
              <a:rPr sz="4000" dirty="0" smtClean="0"/>
              <a:t>.</a:t>
            </a:r>
            <a:endParaRPr sz="4000" dirty="0"/>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25400" cap="flat">
          <a:solidFill>
            <a:srgbClr val="000000"/>
          </a:solidFill>
          <a:prstDash val="solid"/>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TotalTime>
  <Words>577</Words>
  <Application>Microsoft Macintosh PowerPoint</Application>
  <PresentationFormat>Custom</PresentationFormat>
  <Paragraphs>44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Gill Sans</vt:lpstr>
      <vt:lpstr>Helvetica</vt:lpstr>
      <vt:lpstr>Lucida Grande</vt:lpstr>
      <vt:lpstr>White</vt:lpstr>
      <vt:lpstr>Employment Structures &amp; Development</vt:lpstr>
      <vt:lpstr>LEDC’s</vt:lpstr>
      <vt:lpstr>Large Primary sector</vt:lpstr>
      <vt:lpstr>Large Primary sector</vt:lpstr>
      <vt:lpstr>Very small secondary sector</vt:lpstr>
      <vt:lpstr>Very small secondary sector</vt:lpstr>
      <vt:lpstr>Small tertiary sector</vt:lpstr>
      <vt:lpstr>What happens as countries develop?</vt:lpstr>
      <vt:lpstr>Why does this happen?</vt:lpstr>
      <vt:lpstr>Why does this happen?</vt:lpstr>
      <vt:lpstr>What happens as they develop further?</vt:lpstr>
      <vt:lpstr>Why does this happen?</vt:lpstr>
      <vt:lpstr>Why does this happen?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Structures &amp; Development</dc:title>
  <cp:lastModifiedBy>Rob Battye</cp:lastModifiedBy>
  <cp:revision>2</cp:revision>
  <dcterms:modified xsi:type="dcterms:W3CDTF">2015-08-12T01:10:54Z</dcterms:modified>
</cp:coreProperties>
</file>