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def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200900" y="2908300"/>
            <a:ext cx="4064000" cy="5422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hanges to corporate objectiv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Changes to corporate objectives</a:t>
            </a:r>
          </a:p>
        </p:txBody>
      </p:sp>
      <p:sp>
        <p:nvSpPr>
          <p:cNvPr id="138" name="Why might an organisation change its objectives?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Why might an organisation change its objectives?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orporate cul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Corporate culture</a:t>
            </a:r>
          </a:p>
        </p:txBody>
      </p:sp>
      <p:sp>
        <p:nvSpPr>
          <p:cNvPr id="141" name="The accepted norms and customs of a business - ‘the way we do things round here’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accepted norms and customs of a business - ‘the way we do things round here’.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ge of organis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 of organisation</a:t>
            </a:r>
          </a:p>
        </p:txBody>
      </p:sp>
      <p:sp>
        <p:nvSpPr>
          <p:cNvPr id="144" name="Newer businesses often focus on survival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Newer businesses often focus on survival.</a:t>
            </a:r>
          </a:p>
          <a:p>
            <a:pPr/>
            <a:r>
              <a:t>Older firms may focus on growth and gaining market share.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vailability of fina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Availability of finance</a:t>
            </a:r>
          </a:p>
        </p:txBody>
      </p:sp>
      <p:sp>
        <p:nvSpPr>
          <p:cNvPr id="147" name="More money available - more ambitious objective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More money available - more ambitious objectives.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isk profiles of key stakeholder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Risk profiles of key stakeholders</a:t>
            </a:r>
          </a:p>
        </p:txBody>
      </p:sp>
      <p:sp>
        <p:nvSpPr>
          <p:cNvPr id="150" name="Higher risk - more ambitious objective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Higher risk - more ambitious objectives.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Ownershi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Ownership</a:t>
            </a:r>
          </a:p>
        </p:txBody>
      </p:sp>
      <p:sp>
        <p:nvSpPr>
          <p:cNvPr id="153" name="PLC vs Ltd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PLC vs Ltd?</a:t>
            </a:r>
          </a:p>
          <a:p>
            <a:pPr/>
            <a:r>
              <a:t>Public vs private?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tate of the econom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State of the economy</a:t>
            </a:r>
          </a:p>
        </p:txBody>
      </p:sp>
      <p:sp>
        <p:nvSpPr>
          <p:cNvPr id="156" name="Objectives will change as economies move from booms to slumps and back again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Objectives will change as economies move from booms to slumps and back again.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vernment legisl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Government legislation</a:t>
            </a:r>
          </a:p>
        </p:txBody>
      </p:sp>
      <p:sp>
        <p:nvSpPr>
          <p:cNvPr id="159" name="New laws might affect what a company is planning to do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New laws might affect what a company is planning to do.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ressure group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Pressure groups</a:t>
            </a:r>
          </a:p>
        </p:txBody>
      </p:sp>
      <p:sp>
        <p:nvSpPr>
          <p:cNvPr id="162" name="Can force businesses to re-consider their objectives.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Can force businesses to re-consider their objectives.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