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lvl1pPr marL="40639" marR="40639">
      <a:defRPr>
        <a:uFill>
          <a:solidFill/>
        </a:uFill>
        <a:latin typeface="Arial"/>
        <a:ea typeface="Arial"/>
        <a:cs typeface="Arial"/>
        <a:sym typeface="Arial"/>
      </a:defRPr>
    </a:lvl1pPr>
    <a:lvl2pPr marL="40639" marR="40639" indent="342900">
      <a:defRPr>
        <a:uFill>
          <a:solidFill/>
        </a:uFill>
        <a:latin typeface="Arial"/>
        <a:ea typeface="Arial"/>
        <a:cs typeface="Arial"/>
        <a:sym typeface="Arial"/>
      </a:defRPr>
    </a:lvl2pPr>
    <a:lvl3pPr marL="40639" marR="40639" indent="685800">
      <a:defRPr>
        <a:uFill>
          <a:solidFill/>
        </a:uFill>
        <a:latin typeface="Arial"/>
        <a:ea typeface="Arial"/>
        <a:cs typeface="Arial"/>
        <a:sym typeface="Arial"/>
      </a:defRPr>
    </a:lvl3pPr>
    <a:lvl4pPr marL="40639" marR="40639" indent="1028700">
      <a:defRPr>
        <a:uFill>
          <a:solidFill/>
        </a:uFill>
        <a:latin typeface="Arial"/>
        <a:ea typeface="Arial"/>
        <a:cs typeface="Arial"/>
        <a:sym typeface="Arial"/>
      </a:defRPr>
    </a:lvl4pPr>
    <a:lvl5pPr marL="40639" marR="40639" indent="1371600">
      <a:defRPr>
        <a:uFill>
          <a:solidFill/>
        </a:uFill>
        <a:latin typeface="Arial"/>
        <a:ea typeface="Arial"/>
        <a:cs typeface="Arial"/>
        <a:sym typeface="Arial"/>
      </a:defRPr>
    </a:lvl5pPr>
    <a:lvl6pPr marL="40639" marR="40639" indent="1714500">
      <a:defRPr>
        <a:uFill>
          <a:solidFill/>
        </a:uFill>
        <a:latin typeface="Arial"/>
        <a:ea typeface="Arial"/>
        <a:cs typeface="Arial"/>
        <a:sym typeface="Arial"/>
      </a:defRPr>
    </a:lvl6pPr>
    <a:lvl7pPr marL="40639" marR="40639" indent="2057400">
      <a:defRPr>
        <a:uFill>
          <a:solidFill/>
        </a:uFill>
        <a:latin typeface="Arial"/>
        <a:ea typeface="Arial"/>
        <a:cs typeface="Arial"/>
        <a:sym typeface="Arial"/>
      </a:defRPr>
    </a:lvl7pPr>
    <a:lvl8pPr marL="40639" marR="40639" indent="2400300">
      <a:defRPr>
        <a:uFill>
          <a:solidFill/>
        </a:uFill>
        <a:latin typeface="Arial"/>
        <a:ea typeface="Arial"/>
        <a:cs typeface="Arial"/>
        <a:sym typeface="Arial"/>
      </a:defRPr>
    </a:lvl8pPr>
    <a:lvl9pPr marL="40639" marR="40639" indent="2743200">
      <a:defRPr>
        <a:uFill>
          <a:solidFill/>
        </a:u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Arial"/>
          <a:ea typeface="Arial"/>
          <a:cs typeface="Arial"/>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Arial"/>
          <a:ea typeface="Arial"/>
          <a:cs typeface="Arial"/>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Arial"/>
          <a:ea typeface="Arial"/>
          <a:cs typeface="Arial"/>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Arial"/>
          <a:ea typeface="Arial"/>
          <a:cs typeface="Arial"/>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D51ADE6A-740E-44AE-83CC-AE7238B6C88D}" styleName="">
    <a:tblBg/>
    <a:wholeTbl>
      <a:tcTxStyle b="off" i="off">
        <a:font>
          <a:latin typeface="Arial"/>
          <a:ea typeface="Arial"/>
          <a:cs typeface="Arial"/>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Arial"/>
          <a:ea typeface="Arial"/>
          <a:cs typeface="Arial"/>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Arial"/>
          <a:ea typeface="Arial"/>
          <a:cs typeface="Arial"/>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Arial"/>
          <a:ea typeface="Arial"/>
          <a:cs typeface="Arial"/>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18"/>
  </p:normalViewPr>
  <p:slideViewPr>
    <p:cSldViewPr snapToGrid="0" snapToObjects="1">
      <p:cViewPr varScale="1">
        <p:scale>
          <a:sx n="92" d="100"/>
          <a:sy n="92" d="100"/>
        </p:scale>
        <p:origin x="16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Shape 1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20" name="Shape 2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789569852"/>
      </p:ext>
    </p:extLst>
  </p:cSld>
  <p:clrMap bg1="lt1" tx1="dk1" bg2="lt2" tx2="dk2" accent1="accent1" accent2="accent2" accent3="accent3" accent4="accent4" accent5="accent5" accent6="accent6" hlink="hlink" folHlink="folHlink"/>
  <p:notesStyle>
    <a:lvl1pPr defTabSz="584200">
      <a:defRPr sz="2200">
        <a:latin typeface="Lucida Grande"/>
        <a:ea typeface="Lucida Grande"/>
        <a:cs typeface="Lucida Grande"/>
        <a:sym typeface="Lucida Grande"/>
      </a:defRPr>
    </a:lvl1pPr>
    <a:lvl2pPr indent="228600" defTabSz="584200">
      <a:defRPr sz="2200">
        <a:latin typeface="Lucida Grande"/>
        <a:ea typeface="Lucida Grande"/>
        <a:cs typeface="Lucida Grande"/>
        <a:sym typeface="Lucida Grande"/>
      </a:defRPr>
    </a:lvl2pPr>
    <a:lvl3pPr indent="457200" defTabSz="584200">
      <a:defRPr sz="2200">
        <a:latin typeface="Lucida Grande"/>
        <a:ea typeface="Lucida Grande"/>
        <a:cs typeface="Lucida Grande"/>
        <a:sym typeface="Lucida Grande"/>
      </a:defRPr>
    </a:lvl3pPr>
    <a:lvl4pPr indent="685800" defTabSz="584200">
      <a:defRPr sz="2200">
        <a:latin typeface="Lucida Grande"/>
        <a:ea typeface="Lucida Grande"/>
        <a:cs typeface="Lucida Grande"/>
        <a:sym typeface="Lucida Grande"/>
      </a:defRPr>
    </a:lvl4pPr>
    <a:lvl5pPr indent="914400" defTabSz="584200">
      <a:defRPr sz="2200">
        <a:latin typeface="Lucida Grande"/>
        <a:ea typeface="Lucida Grande"/>
        <a:cs typeface="Lucida Grande"/>
        <a:sym typeface="Lucida Grande"/>
      </a:defRPr>
    </a:lvl5pPr>
    <a:lvl6pPr indent="1143000" defTabSz="584200">
      <a:defRPr sz="2200">
        <a:latin typeface="Lucida Grande"/>
        <a:ea typeface="Lucida Grande"/>
        <a:cs typeface="Lucida Grande"/>
        <a:sym typeface="Lucida Grande"/>
      </a:defRPr>
    </a:lvl6pPr>
    <a:lvl7pPr indent="1371600" defTabSz="584200">
      <a:defRPr sz="2200">
        <a:latin typeface="Lucida Grande"/>
        <a:ea typeface="Lucida Grande"/>
        <a:cs typeface="Lucida Grande"/>
        <a:sym typeface="Lucida Grande"/>
      </a:defRPr>
    </a:lvl7pPr>
    <a:lvl8pPr indent="1600200" defTabSz="584200">
      <a:defRPr sz="2200">
        <a:latin typeface="Lucida Grande"/>
        <a:ea typeface="Lucida Grande"/>
        <a:cs typeface="Lucida Grande"/>
        <a:sym typeface="Lucida Grande"/>
      </a:defRPr>
    </a:lvl8pPr>
    <a:lvl9pPr indent="1828800" defTabSz="58420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tudio">
    <p:spTree>
      <p:nvGrpSpPr>
        <p:cNvPr id="1" name=""/>
        <p:cNvGrpSpPr/>
        <p:nvPr/>
      </p:nvGrpSpPr>
      <p:grpSpPr>
        <a:xfrm>
          <a:off x="0" y="0"/>
          <a:ext cx="0" cy="0"/>
          <a:chOff x="0" y="0"/>
          <a:chExt cx="0" cy="0"/>
        </a:xfrm>
      </p:grpSpPr>
      <p:sp>
        <p:nvSpPr>
          <p:cNvPr id="9" name="Shape 9"/>
          <p:cNvSpPr>
            <a:spLocks noGrp="1"/>
          </p:cNvSpPr>
          <p:nvPr>
            <p:ph type="title"/>
          </p:nvPr>
        </p:nvSpPr>
        <p:spPr>
          <a:prstGeom prst="rect">
            <a:avLst/>
          </a:prstGeom>
        </p:spPr>
        <p:txBody>
          <a:bodyPr/>
          <a:lstStyle/>
          <a:p>
            <a:pPr lvl="0">
              <a:defRPr sz="1800" b="0">
                <a:solidFill>
                  <a:srgbClr val="000000"/>
                </a:solidFill>
                <a:uFillTx/>
              </a:defRPr>
            </a:pPr>
            <a:r>
              <a:rPr sz="3300" b="1">
                <a:solidFill>
                  <a:srgbClr val="407979"/>
                </a:solidFill>
                <a:uFill>
                  <a:solidFill>
                    <a:srgbClr val="407979"/>
                  </a:solidFill>
                </a:uFill>
              </a:rPr>
              <a:t>Title Text</a:t>
            </a:r>
          </a:p>
        </p:txBody>
      </p:sp>
      <p:sp>
        <p:nvSpPr>
          <p:cNvPr id="10" name="Shape 10"/>
          <p:cNvSpPr>
            <a:spLocks noGrp="1"/>
          </p:cNvSpPr>
          <p:nvPr>
            <p:ph type="body" idx="1"/>
          </p:nvPr>
        </p:nvSpPr>
        <p:spPr>
          <a:prstGeom prst="rect">
            <a:avLst/>
          </a:prstGeom>
        </p:spPr>
        <p:txBody>
          <a:bodyPr/>
          <a:lstStyle>
            <a:lvl2pPr marL="783590" indent="-285750">
              <a:spcBef>
                <a:spcPts val="600"/>
              </a:spcBef>
              <a:buClr>
                <a:srgbClr val="A6D6D6"/>
              </a:buClr>
              <a:buFont typeface="Arial"/>
              <a:buChar char="•"/>
              <a:defRPr sz="2600"/>
            </a:lvl2pPr>
            <a:lvl3pPr marL="1183639" indent="-228600">
              <a:spcBef>
                <a:spcPts val="500"/>
              </a:spcBef>
              <a:buClr>
                <a:srgbClr val="000000"/>
              </a:buClr>
              <a:buFont typeface="Arial"/>
              <a:buChar char="•"/>
              <a:defRPr sz="2200"/>
            </a:lvl3pPr>
            <a:lvl4pPr marL="1640839" indent="-228600">
              <a:spcBef>
                <a:spcPts val="400"/>
              </a:spcBef>
              <a:buClr>
                <a:srgbClr val="407979"/>
              </a:buClr>
              <a:buFont typeface="Arial"/>
              <a:buChar char="•"/>
              <a:defRPr sz="2000"/>
            </a:lvl4pPr>
            <a:lvl5pPr marL="2098039" indent="-228600">
              <a:spcBef>
                <a:spcPts val="400"/>
              </a:spcBef>
              <a:buClr>
                <a:srgbClr val="407979"/>
              </a:buClr>
              <a:buFont typeface="Arial"/>
              <a:buChar char="•"/>
              <a:defRPr sz="2000"/>
            </a:lvl5pPr>
          </a:lstStyle>
          <a:p>
            <a:pPr lvl="0">
              <a:defRPr sz="1800">
                <a:uFillTx/>
              </a:defRPr>
            </a:pPr>
            <a:r>
              <a:rPr sz="3100">
                <a:uFill>
                  <a:solidFill/>
                </a:uFill>
              </a:rPr>
              <a:t>Body Level One</a:t>
            </a:r>
          </a:p>
          <a:p>
            <a:pPr lvl="1">
              <a:defRPr sz="1800">
                <a:uFillTx/>
              </a:defRPr>
            </a:pPr>
            <a:r>
              <a:rPr sz="2600">
                <a:uFill>
                  <a:solidFill/>
                </a:uFill>
              </a:rPr>
              <a:t>Body Level Two</a:t>
            </a:r>
          </a:p>
          <a:p>
            <a:pPr lvl="2">
              <a:defRPr sz="1800">
                <a:uFillTx/>
              </a:defRPr>
            </a:pPr>
            <a:r>
              <a:rPr sz="2200">
                <a:uFill>
                  <a:solidFill/>
                </a:uFill>
              </a:rPr>
              <a:t>Body Level Three</a:t>
            </a:r>
          </a:p>
          <a:p>
            <a:pPr lvl="3">
              <a:defRPr sz="1800">
                <a:uFillTx/>
              </a:defRPr>
            </a:pPr>
            <a:r>
              <a:rPr sz="2000">
                <a:uFill>
                  <a:solidFill/>
                </a:uFill>
              </a:rPr>
              <a:t>Body Level Four</a:t>
            </a:r>
          </a:p>
          <a:p>
            <a:pPr lvl="4">
              <a:defRPr sz="1800">
                <a:uFillTx/>
              </a:defRPr>
            </a:pPr>
            <a:r>
              <a:rPr sz="2000">
                <a:uFill>
                  <a:solidFill/>
                </a:uFill>
              </a:rPr>
              <a:t>Body Level Five</a:t>
            </a:r>
          </a:p>
        </p:txBody>
      </p:sp>
      <p:sp>
        <p:nvSpPr>
          <p:cNvPr id="11" name="Shape 1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13" name="Shape 13"/>
          <p:cNvSpPr/>
          <p:nvPr/>
        </p:nvSpPr>
        <p:spPr>
          <a:xfrm>
            <a:off x="228600" y="381000"/>
            <a:ext cx="8686800" cy="5638800"/>
          </a:xfrm>
          <a:prstGeom prst="roundRect">
            <a:avLst>
              <a:gd name="adj" fmla="val 7912"/>
            </a:avLst>
          </a:prstGeom>
          <a:solidFill>
            <a:srgbClr val="407979"/>
          </a:solidFill>
          <a:ln>
            <a:round/>
          </a:ln>
        </p:spPr>
        <p:txBody>
          <a:bodyPr lIns="0" tIns="0" rIns="0" bIns="0" anchor="ctr"/>
          <a:lstStyle/>
          <a:p>
            <a:pPr lvl="0"/>
            <a:endParaRPr/>
          </a:p>
        </p:txBody>
      </p:sp>
      <p:sp>
        <p:nvSpPr>
          <p:cNvPr id="14" name="Shape 14"/>
          <p:cNvSpPr/>
          <p:nvPr/>
        </p:nvSpPr>
        <p:spPr>
          <a:xfrm>
            <a:off x="327025" y="488950"/>
            <a:ext cx="8435975" cy="4768850"/>
          </a:xfrm>
          <a:prstGeom prst="roundRect">
            <a:avLst>
              <a:gd name="adj" fmla="val 7310"/>
            </a:avLst>
          </a:prstGeom>
          <a:solidFill>
            <a:srgbClr val="FFFFFF"/>
          </a:solidFill>
          <a:ln>
            <a:round/>
          </a:ln>
        </p:spPr>
        <p:txBody>
          <a:bodyPr lIns="0" tIns="0" rIns="0" bIns="0" anchor="ctr"/>
          <a:lstStyle/>
          <a:p>
            <a:pPr lvl="0"/>
            <a:endParaRPr/>
          </a:p>
        </p:txBody>
      </p:sp>
      <p:sp>
        <p:nvSpPr>
          <p:cNvPr id="15" name="Shape 15"/>
          <p:cNvSpPr/>
          <p:nvPr/>
        </p:nvSpPr>
        <p:spPr>
          <a:xfrm>
            <a:off x="1371600" y="3338512"/>
            <a:ext cx="6400800" cy="2286001"/>
          </a:xfrm>
          <a:prstGeom prst="roundRect">
            <a:avLst>
              <a:gd name="adj" fmla="val 16667"/>
            </a:avLst>
          </a:prstGeom>
          <a:solidFill>
            <a:srgbClr val="FFFFFF"/>
          </a:solidFill>
          <a:ln w="50800">
            <a:solidFill>
              <a:srgbClr val="D5D4A9"/>
            </a:solidFill>
            <a:round/>
          </a:ln>
        </p:spPr>
        <p:txBody>
          <a:bodyPr lIns="0" tIns="0" rIns="0" bIns="0" anchor="ctr"/>
          <a:lstStyle/>
          <a:p>
            <a:pPr lvl="0"/>
            <a:endParaRPr/>
          </a:p>
        </p:txBody>
      </p:sp>
      <p:sp>
        <p:nvSpPr>
          <p:cNvPr id="16" name="Shape 16"/>
          <p:cNvSpPr>
            <a:spLocks noGrp="1"/>
          </p:cNvSpPr>
          <p:nvPr>
            <p:ph type="title"/>
          </p:nvPr>
        </p:nvSpPr>
        <p:spPr>
          <a:xfrm>
            <a:off x="685800" y="635793"/>
            <a:ext cx="7772400" cy="2709864"/>
          </a:xfrm>
          <a:prstGeom prst="rect">
            <a:avLst/>
          </a:prstGeom>
        </p:spPr>
        <p:txBody>
          <a:bodyPr lIns="50800" tIns="50800" rIns="50800" bIns="50800" anchor="ctr"/>
          <a:lstStyle>
            <a:lvl1pPr algn="ctr">
              <a:defRPr sz="4100"/>
            </a:lvl1pPr>
          </a:lstStyle>
          <a:p>
            <a:pPr lvl="0">
              <a:defRPr sz="1800" b="0">
                <a:solidFill>
                  <a:srgbClr val="000000"/>
                </a:solidFill>
                <a:uFillTx/>
              </a:defRPr>
            </a:pPr>
            <a:r>
              <a:rPr sz="4100" b="1">
                <a:solidFill>
                  <a:srgbClr val="407979"/>
                </a:solidFill>
                <a:uFill>
                  <a:solidFill>
                    <a:srgbClr val="407979"/>
                  </a:solidFill>
                </a:uFill>
              </a:rPr>
              <a:t>Title Text</a:t>
            </a:r>
          </a:p>
        </p:txBody>
      </p:sp>
      <p:sp>
        <p:nvSpPr>
          <p:cNvPr id="17" name="Shape 17"/>
          <p:cNvSpPr>
            <a:spLocks noGrp="1"/>
          </p:cNvSpPr>
          <p:nvPr>
            <p:ph type="body" idx="1"/>
          </p:nvPr>
        </p:nvSpPr>
        <p:spPr>
          <a:xfrm>
            <a:off x="1752600" y="3345656"/>
            <a:ext cx="5410200" cy="2347913"/>
          </a:xfrm>
          <a:prstGeom prst="rect">
            <a:avLst/>
          </a:prstGeom>
        </p:spPr>
        <p:txBody>
          <a:bodyPr lIns="50800" tIns="50800" rIns="50800" bIns="50800" anchor="ctr"/>
          <a:lstStyle>
            <a:lvl1pPr marL="40639" indent="0" algn="ctr">
              <a:buSzTx/>
              <a:buNone/>
              <a:defRPr sz="3300"/>
            </a:lvl1pPr>
            <a:lvl2pPr marL="497840" indent="0" algn="ctr">
              <a:spcBef>
                <a:spcPts val="600"/>
              </a:spcBef>
              <a:buClr>
                <a:srgbClr val="A6D6D6"/>
              </a:buClr>
              <a:buSzTx/>
              <a:buFont typeface="Arial"/>
              <a:buNone/>
              <a:defRPr sz="2600"/>
            </a:lvl2pPr>
            <a:lvl3pPr marL="955039" indent="0" algn="ctr">
              <a:spcBef>
                <a:spcPts val="500"/>
              </a:spcBef>
              <a:buClr>
                <a:srgbClr val="000000"/>
              </a:buClr>
              <a:buSzTx/>
              <a:buFont typeface="Arial"/>
              <a:buNone/>
              <a:defRPr sz="2200"/>
            </a:lvl3pPr>
            <a:lvl4pPr marL="1412239" indent="0" algn="ctr">
              <a:spcBef>
                <a:spcPts val="400"/>
              </a:spcBef>
              <a:buClr>
                <a:srgbClr val="407979"/>
              </a:buClr>
              <a:buSzTx/>
              <a:buFont typeface="Arial"/>
              <a:buNone/>
              <a:defRPr sz="2000"/>
            </a:lvl4pPr>
            <a:lvl5pPr marL="1869439" indent="0" algn="ctr">
              <a:spcBef>
                <a:spcPts val="400"/>
              </a:spcBef>
              <a:buClr>
                <a:srgbClr val="407979"/>
              </a:buClr>
              <a:buSzTx/>
              <a:buFont typeface="Arial"/>
              <a:buNone/>
              <a:defRPr sz="2000"/>
            </a:lvl5pPr>
          </a:lstStyle>
          <a:p>
            <a:pPr lvl="0">
              <a:defRPr sz="1800">
                <a:uFillTx/>
              </a:defRPr>
            </a:pPr>
            <a:r>
              <a:rPr sz="3300">
                <a:uFill>
                  <a:solidFill/>
                </a:uFill>
              </a:rPr>
              <a:t>Body Level One</a:t>
            </a:r>
          </a:p>
          <a:p>
            <a:pPr lvl="1">
              <a:defRPr sz="1800">
                <a:uFillTx/>
              </a:defRPr>
            </a:pPr>
            <a:r>
              <a:rPr sz="2600">
                <a:uFill>
                  <a:solidFill/>
                </a:uFill>
              </a:rPr>
              <a:t>Body Level Two</a:t>
            </a:r>
          </a:p>
          <a:p>
            <a:pPr lvl="2">
              <a:defRPr sz="1800">
                <a:uFillTx/>
              </a:defRPr>
            </a:pPr>
            <a:r>
              <a:rPr sz="2200">
                <a:uFill>
                  <a:solidFill/>
                </a:uFill>
              </a:rPr>
              <a:t>Body Level Three</a:t>
            </a:r>
          </a:p>
          <a:p>
            <a:pPr lvl="3">
              <a:defRPr sz="1800">
                <a:uFillTx/>
              </a:defRPr>
            </a:pPr>
            <a:r>
              <a:rPr sz="2000">
                <a:uFill>
                  <a:solidFill/>
                </a:uFill>
              </a:rPr>
              <a:t>Body Level Four</a:t>
            </a:r>
          </a:p>
          <a:p>
            <a:pPr lvl="4">
              <a:defRPr sz="1800">
                <a:uFillTx/>
              </a:defRPr>
            </a:pPr>
            <a:r>
              <a:rPr sz="2000">
                <a:uFill>
                  <a:solidFill/>
                </a:uFill>
              </a:rPr>
              <a:t>Body Level Five</a:t>
            </a:r>
          </a:p>
        </p:txBody>
      </p:sp>
      <p:sp>
        <p:nvSpPr>
          <p:cNvPr id="18" name="Shape 18"/>
          <p:cNvSpPr>
            <a:spLocks noGrp="1"/>
          </p:cNvSpPr>
          <p:nvPr>
            <p:ph type="sldNum" sz="quarter" idx="2"/>
          </p:nvPr>
        </p:nvSpPr>
        <p:spPr>
          <a:xfrm>
            <a:off x="7502066" y="6391275"/>
            <a:ext cx="312068" cy="298984"/>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 name="Group 4"/>
          <p:cNvGrpSpPr/>
          <p:nvPr/>
        </p:nvGrpSpPr>
        <p:grpSpPr>
          <a:xfrm>
            <a:off x="168275" y="228600"/>
            <a:ext cx="8823325" cy="6096000"/>
            <a:chOff x="0" y="0"/>
            <a:chExt cx="8823325" cy="6096000"/>
          </a:xfrm>
        </p:grpSpPr>
        <p:sp>
          <p:nvSpPr>
            <p:cNvPr id="2" name="Shape 2"/>
            <p:cNvSpPr/>
            <p:nvPr/>
          </p:nvSpPr>
          <p:spPr>
            <a:xfrm>
              <a:off x="0" y="0"/>
              <a:ext cx="8823325" cy="6096000"/>
            </a:xfrm>
            <a:prstGeom prst="roundRect">
              <a:avLst>
                <a:gd name="adj" fmla="val 11046"/>
              </a:avLst>
            </a:prstGeom>
            <a:noFill/>
            <a:ln w="28575" cap="flat">
              <a:solidFill>
                <a:srgbClr val="407979"/>
              </a:solidFill>
              <a:prstDash val="solid"/>
              <a:round/>
            </a:ln>
            <a:effectLst/>
          </p:spPr>
          <p:txBody>
            <a:bodyPr wrap="square" lIns="0" tIns="0" rIns="0" bIns="0" numCol="1" anchor="ctr">
              <a:noAutofit/>
            </a:bodyPr>
            <a:lstStyle/>
            <a:p>
              <a:pPr lvl="0"/>
              <a:endParaRPr/>
            </a:p>
          </p:txBody>
        </p:sp>
        <p:sp>
          <p:nvSpPr>
            <p:cNvPr id="3" name="Shape 3"/>
            <p:cNvSpPr/>
            <p:nvPr/>
          </p:nvSpPr>
          <p:spPr>
            <a:xfrm>
              <a:off x="593725" y="1481137"/>
              <a:ext cx="7696200" cy="1588"/>
            </a:xfrm>
            <a:prstGeom prst="line">
              <a:avLst/>
            </a:prstGeom>
            <a:noFill/>
            <a:ln w="38100" cap="flat">
              <a:solidFill>
                <a:srgbClr val="407979"/>
              </a:solidFill>
              <a:prstDash val="solid"/>
              <a:round/>
            </a:ln>
            <a:effectLst/>
          </p:spPr>
          <p:txBody>
            <a:bodyPr wrap="square" lIns="0" tIns="0" rIns="0" bIns="0" numCol="1" anchor="t">
              <a:noAutofit/>
            </a:bodyPr>
            <a:lstStyle/>
            <a:p>
              <a:pPr marL="0" marR="0" lvl="0" defTabSz="457200">
                <a:defRPr sz="1200">
                  <a:uFillTx/>
                  <a:latin typeface="+mn-lt"/>
                  <a:ea typeface="+mn-ea"/>
                  <a:cs typeface="+mn-cs"/>
                  <a:sym typeface="Helvetica"/>
                </a:defRPr>
              </a:pPr>
              <a:endParaRPr/>
            </a:p>
          </p:txBody>
        </p:sp>
      </p:grpSp>
      <p:sp>
        <p:nvSpPr>
          <p:cNvPr id="5" name="Shape 5"/>
          <p:cNvSpPr>
            <a:spLocks noGrp="1"/>
          </p:cNvSpPr>
          <p:nvPr>
            <p:ph type="title"/>
          </p:nvPr>
        </p:nvSpPr>
        <p:spPr>
          <a:xfrm>
            <a:off x="762000" y="0"/>
            <a:ext cx="7696200" cy="1676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lstStyle/>
          <a:p>
            <a:pPr lvl="0">
              <a:defRPr sz="1800" b="0">
                <a:solidFill>
                  <a:srgbClr val="000000"/>
                </a:solidFill>
                <a:uFillTx/>
              </a:defRPr>
            </a:pPr>
            <a:r>
              <a:rPr sz="3300" b="1">
                <a:solidFill>
                  <a:srgbClr val="407979"/>
                </a:solidFill>
                <a:uFill>
                  <a:solidFill>
                    <a:srgbClr val="407979"/>
                  </a:solidFill>
                </a:uFill>
              </a:rPr>
              <a:t>Title Text</a:t>
            </a:r>
          </a:p>
        </p:txBody>
      </p:sp>
      <p:sp>
        <p:nvSpPr>
          <p:cNvPr id="6" name="Shape 6"/>
          <p:cNvSpPr>
            <a:spLocks noGrp="1"/>
          </p:cNvSpPr>
          <p:nvPr>
            <p:ph type="body" idx="1"/>
          </p:nvPr>
        </p:nvSpPr>
        <p:spPr>
          <a:xfrm>
            <a:off x="762000" y="1905000"/>
            <a:ext cx="7696200" cy="49530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2pPr marL="783590" indent="-285750">
              <a:spcBef>
                <a:spcPts val="600"/>
              </a:spcBef>
              <a:buClr>
                <a:srgbClr val="A6D6D6"/>
              </a:buClr>
              <a:buFont typeface="Arial"/>
              <a:buChar char="•"/>
              <a:defRPr sz="2600"/>
            </a:lvl2pPr>
            <a:lvl3pPr marL="1183639" indent="-228600">
              <a:spcBef>
                <a:spcPts val="500"/>
              </a:spcBef>
              <a:buClr>
                <a:srgbClr val="000000"/>
              </a:buClr>
              <a:buFont typeface="Arial"/>
              <a:buChar char="•"/>
              <a:defRPr sz="2200"/>
            </a:lvl3pPr>
            <a:lvl4pPr marL="1640839" indent="-228600">
              <a:spcBef>
                <a:spcPts val="400"/>
              </a:spcBef>
              <a:buClr>
                <a:srgbClr val="407979"/>
              </a:buClr>
              <a:buFont typeface="Arial"/>
              <a:buChar char="•"/>
              <a:defRPr sz="2000"/>
            </a:lvl4pPr>
            <a:lvl5pPr marL="2098039" indent="-228600">
              <a:spcBef>
                <a:spcPts val="400"/>
              </a:spcBef>
              <a:buClr>
                <a:srgbClr val="407979"/>
              </a:buClr>
              <a:buFont typeface="Arial"/>
              <a:buChar char="•"/>
              <a:defRPr sz="2000"/>
            </a:lvl5pPr>
          </a:lstStyle>
          <a:p>
            <a:pPr lvl="0">
              <a:defRPr sz="1800">
                <a:uFillTx/>
              </a:defRPr>
            </a:pPr>
            <a:r>
              <a:rPr sz="3100">
                <a:uFill>
                  <a:solidFill/>
                </a:uFill>
              </a:rPr>
              <a:t>Body Level One</a:t>
            </a:r>
          </a:p>
          <a:p>
            <a:pPr lvl="1">
              <a:defRPr sz="1800">
                <a:uFillTx/>
              </a:defRPr>
            </a:pPr>
            <a:r>
              <a:rPr sz="2600">
                <a:uFill>
                  <a:solidFill/>
                </a:uFill>
              </a:rPr>
              <a:t>Body Level Two</a:t>
            </a:r>
          </a:p>
          <a:p>
            <a:pPr lvl="2">
              <a:defRPr sz="1800">
                <a:uFillTx/>
              </a:defRPr>
            </a:pPr>
            <a:r>
              <a:rPr sz="2200">
                <a:uFill>
                  <a:solidFill/>
                </a:uFill>
              </a:rPr>
              <a:t>Body Level Three</a:t>
            </a:r>
          </a:p>
          <a:p>
            <a:pPr lvl="3">
              <a:defRPr sz="1800">
                <a:uFillTx/>
              </a:defRPr>
            </a:pPr>
            <a:r>
              <a:rPr sz="2000">
                <a:uFill>
                  <a:solidFill/>
                </a:uFill>
              </a:rPr>
              <a:t>Body Level Four</a:t>
            </a:r>
          </a:p>
          <a:p>
            <a:pPr lvl="4">
              <a:defRPr sz="1800">
                <a:uFillTx/>
              </a:defRPr>
            </a:pPr>
            <a:r>
              <a:rPr sz="2000">
                <a:uFill>
                  <a:solidFill/>
                </a:uFill>
              </a:rPr>
              <a:t>Body Level Five</a:t>
            </a:r>
          </a:p>
        </p:txBody>
      </p:sp>
      <p:sp>
        <p:nvSpPr>
          <p:cNvPr id="7" name="Shape 7"/>
          <p:cNvSpPr>
            <a:spLocks noGrp="1"/>
          </p:cNvSpPr>
          <p:nvPr>
            <p:ph type="sldNum" sz="quarter" idx="2"/>
          </p:nvPr>
        </p:nvSpPr>
        <p:spPr>
          <a:xfrm>
            <a:off x="7502066" y="6400800"/>
            <a:ext cx="312068" cy="298984"/>
          </a:xfrm>
          <a:prstGeom prst="rect">
            <a:avLst/>
          </a:prstGeom>
          <a:ln w="12700">
            <a:miter lim="400000"/>
          </a:ln>
        </p:spPr>
        <p:txBody>
          <a:bodyPr wrap="none" lIns="0" tIns="0" rIns="0" bIns="0">
            <a:spAutoFit/>
          </a:bodyPr>
          <a:lstStyle>
            <a:lvl1pPr marL="0" marR="0" algn="ctr" defTabSz="584200">
              <a:defRPr sz="1400"/>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40639" marR="40639">
        <a:defRPr sz="3300" b="1">
          <a:solidFill>
            <a:srgbClr val="407979"/>
          </a:solidFill>
          <a:uFill>
            <a:solidFill>
              <a:srgbClr val="407979"/>
            </a:solidFill>
          </a:uFill>
          <a:latin typeface="+mn-lt"/>
          <a:ea typeface="+mn-ea"/>
          <a:cs typeface="+mn-cs"/>
          <a:sym typeface="Helvetica"/>
        </a:defRPr>
      </a:lvl1pPr>
      <a:lvl2pPr marL="40639" marR="40639" indent="228600">
        <a:defRPr sz="3300" b="1">
          <a:solidFill>
            <a:srgbClr val="407979"/>
          </a:solidFill>
          <a:uFill>
            <a:solidFill>
              <a:srgbClr val="407979"/>
            </a:solidFill>
          </a:uFill>
          <a:latin typeface="+mn-lt"/>
          <a:ea typeface="+mn-ea"/>
          <a:cs typeface="+mn-cs"/>
          <a:sym typeface="Helvetica"/>
        </a:defRPr>
      </a:lvl2pPr>
      <a:lvl3pPr marL="40639" marR="40639" indent="457200">
        <a:defRPr sz="3300" b="1">
          <a:solidFill>
            <a:srgbClr val="407979"/>
          </a:solidFill>
          <a:uFill>
            <a:solidFill>
              <a:srgbClr val="407979"/>
            </a:solidFill>
          </a:uFill>
          <a:latin typeface="+mn-lt"/>
          <a:ea typeface="+mn-ea"/>
          <a:cs typeface="+mn-cs"/>
          <a:sym typeface="Helvetica"/>
        </a:defRPr>
      </a:lvl3pPr>
      <a:lvl4pPr marL="40639" marR="40639" indent="685800">
        <a:defRPr sz="3300" b="1">
          <a:solidFill>
            <a:srgbClr val="407979"/>
          </a:solidFill>
          <a:uFill>
            <a:solidFill>
              <a:srgbClr val="407979"/>
            </a:solidFill>
          </a:uFill>
          <a:latin typeface="+mn-lt"/>
          <a:ea typeface="+mn-ea"/>
          <a:cs typeface="+mn-cs"/>
          <a:sym typeface="Helvetica"/>
        </a:defRPr>
      </a:lvl4pPr>
      <a:lvl5pPr marL="40639" marR="40639" indent="914400">
        <a:defRPr sz="3300" b="1">
          <a:solidFill>
            <a:srgbClr val="407979"/>
          </a:solidFill>
          <a:uFill>
            <a:solidFill>
              <a:srgbClr val="407979"/>
            </a:solidFill>
          </a:uFill>
          <a:latin typeface="+mn-lt"/>
          <a:ea typeface="+mn-ea"/>
          <a:cs typeface="+mn-cs"/>
          <a:sym typeface="Helvetica"/>
        </a:defRPr>
      </a:lvl5pPr>
      <a:lvl6pPr marL="40639" marR="40639" indent="1143000">
        <a:defRPr sz="3300" b="1">
          <a:solidFill>
            <a:srgbClr val="407979"/>
          </a:solidFill>
          <a:uFill>
            <a:solidFill>
              <a:srgbClr val="407979"/>
            </a:solidFill>
          </a:uFill>
          <a:latin typeface="+mn-lt"/>
          <a:ea typeface="+mn-ea"/>
          <a:cs typeface="+mn-cs"/>
          <a:sym typeface="Helvetica"/>
        </a:defRPr>
      </a:lvl6pPr>
      <a:lvl7pPr marL="40639" marR="40639" indent="1371600">
        <a:defRPr sz="3300" b="1">
          <a:solidFill>
            <a:srgbClr val="407979"/>
          </a:solidFill>
          <a:uFill>
            <a:solidFill>
              <a:srgbClr val="407979"/>
            </a:solidFill>
          </a:uFill>
          <a:latin typeface="+mn-lt"/>
          <a:ea typeface="+mn-ea"/>
          <a:cs typeface="+mn-cs"/>
          <a:sym typeface="Helvetica"/>
        </a:defRPr>
      </a:lvl7pPr>
      <a:lvl8pPr marL="40639" marR="40639" indent="1600200">
        <a:defRPr sz="3300" b="1">
          <a:solidFill>
            <a:srgbClr val="407979"/>
          </a:solidFill>
          <a:uFill>
            <a:solidFill>
              <a:srgbClr val="407979"/>
            </a:solidFill>
          </a:uFill>
          <a:latin typeface="+mn-lt"/>
          <a:ea typeface="+mn-ea"/>
          <a:cs typeface="+mn-cs"/>
          <a:sym typeface="Helvetica"/>
        </a:defRPr>
      </a:lvl8pPr>
      <a:lvl9pPr marL="40639" marR="40639" indent="1828800">
        <a:defRPr sz="3300" b="1">
          <a:solidFill>
            <a:srgbClr val="407979"/>
          </a:solidFill>
          <a:uFill>
            <a:solidFill>
              <a:srgbClr val="407979"/>
            </a:solidFill>
          </a:uFill>
          <a:latin typeface="+mn-lt"/>
          <a:ea typeface="+mn-ea"/>
          <a:cs typeface="+mn-cs"/>
          <a:sym typeface="Helvetica"/>
        </a:defRPr>
      </a:lvl9pPr>
    </p:titleStyle>
    <p:bodyStyle>
      <a:lvl1pPr marL="383540" marR="40639" indent="-342900">
        <a:spcBef>
          <a:spcPts val="700"/>
        </a:spcBef>
        <a:buClr>
          <a:srgbClr val="D5D4A9"/>
        </a:buClr>
        <a:buSzPct val="70000"/>
        <a:buFont typeface="Wingdings"/>
        <a:buChar char=""/>
        <a:defRPr sz="3100">
          <a:uFill>
            <a:solidFill/>
          </a:uFill>
          <a:latin typeface="Arial"/>
          <a:ea typeface="Arial"/>
          <a:cs typeface="Arial"/>
          <a:sym typeface="Arial"/>
        </a:defRPr>
      </a:lvl1pPr>
      <a:lvl2pPr marL="838541" marR="40639" indent="-340701">
        <a:spcBef>
          <a:spcPts val="700"/>
        </a:spcBef>
        <a:buClr>
          <a:srgbClr val="D5D4A9"/>
        </a:buClr>
        <a:buSzPct val="150000"/>
        <a:buFont typeface="Wingdings"/>
        <a:buChar char=""/>
        <a:defRPr sz="3100">
          <a:uFill>
            <a:solidFill/>
          </a:uFill>
          <a:latin typeface="Arial"/>
          <a:ea typeface="Arial"/>
          <a:cs typeface="Arial"/>
          <a:sym typeface="Arial"/>
        </a:defRPr>
      </a:lvl2pPr>
      <a:lvl3pPr marL="1277158" marR="40639" indent="-322118">
        <a:spcBef>
          <a:spcPts val="700"/>
        </a:spcBef>
        <a:buClr>
          <a:srgbClr val="D5D4A9"/>
        </a:buClr>
        <a:buSzPct val="150000"/>
        <a:buFont typeface="Wingdings"/>
        <a:buChar char=""/>
        <a:defRPr sz="3100">
          <a:uFill>
            <a:solidFill/>
          </a:uFill>
          <a:latin typeface="Arial"/>
          <a:ea typeface="Arial"/>
          <a:cs typeface="Arial"/>
          <a:sym typeface="Arial"/>
        </a:defRPr>
      </a:lvl3pPr>
      <a:lvl4pPr marL="1766569" marR="40639" indent="-354329">
        <a:spcBef>
          <a:spcPts val="700"/>
        </a:spcBef>
        <a:buClr>
          <a:srgbClr val="D5D4A9"/>
        </a:buClr>
        <a:buSzPct val="150000"/>
        <a:buFont typeface="Wingdings"/>
        <a:buChar char=""/>
        <a:defRPr sz="3100">
          <a:uFill>
            <a:solidFill/>
          </a:uFill>
          <a:latin typeface="Arial"/>
          <a:ea typeface="Arial"/>
          <a:cs typeface="Arial"/>
          <a:sym typeface="Arial"/>
        </a:defRPr>
      </a:lvl4pPr>
      <a:lvl5pPr marL="2223769" marR="40639" indent="-354329">
        <a:spcBef>
          <a:spcPts val="700"/>
        </a:spcBef>
        <a:buClr>
          <a:srgbClr val="D5D4A9"/>
        </a:buClr>
        <a:buSzPct val="150000"/>
        <a:buFont typeface="Wingdings"/>
        <a:buChar char=""/>
        <a:defRPr sz="3100">
          <a:uFill>
            <a:solidFill/>
          </a:uFill>
          <a:latin typeface="Arial"/>
          <a:ea typeface="Arial"/>
          <a:cs typeface="Arial"/>
          <a:sym typeface="Arial"/>
        </a:defRPr>
      </a:lvl5pPr>
      <a:lvl6pPr marL="2223769" marR="40639" indent="-354329">
        <a:spcBef>
          <a:spcPts val="700"/>
        </a:spcBef>
        <a:buClr>
          <a:srgbClr val="D5D4A9"/>
        </a:buClr>
        <a:buSzPct val="150000"/>
        <a:buFont typeface="Wingdings"/>
        <a:buChar char=""/>
        <a:defRPr sz="3100">
          <a:uFill>
            <a:solidFill/>
          </a:uFill>
          <a:latin typeface="Arial"/>
          <a:ea typeface="Arial"/>
          <a:cs typeface="Arial"/>
          <a:sym typeface="Arial"/>
        </a:defRPr>
      </a:lvl6pPr>
      <a:lvl7pPr marL="2223769" marR="40639" indent="-354329">
        <a:spcBef>
          <a:spcPts val="700"/>
        </a:spcBef>
        <a:buClr>
          <a:srgbClr val="D5D4A9"/>
        </a:buClr>
        <a:buSzPct val="150000"/>
        <a:buFont typeface="Wingdings"/>
        <a:buChar char=""/>
        <a:defRPr sz="3100">
          <a:uFill>
            <a:solidFill/>
          </a:uFill>
          <a:latin typeface="Arial"/>
          <a:ea typeface="Arial"/>
          <a:cs typeface="Arial"/>
          <a:sym typeface="Arial"/>
        </a:defRPr>
      </a:lvl7pPr>
      <a:lvl8pPr marL="2223769" marR="40639" indent="-354329">
        <a:spcBef>
          <a:spcPts val="700"/>
        </a:spcBef>
        <a:buClr>
          <a:srgbClr val="D5D4A9"/>
        </a:buClr>
        <a:buSzPct val="150000"/>
        <a:buFont typeface="Wingdings"/>
        <a:buChar char=""/>
        <a:defRPr sz="3100">
          <a:uFill>
            <a:solidFill/>
          </a:uFill>
          <a:latin typeface="Arial"/>
          <a:ea typeface="Arial"/>
          <a:cs typeface="Arial"/>
          <a:sym typeface="Arial"/>
        </a:defRPr>
      </a:lvl8pPr>
      <a:lvl9pPr marL="2223769" marR="40639" indent="-354329">
        <a:spcBef>
          <a:spcPts val="700"/>
        </a:spcBef>
        <a:buClr>
          <a:srgbClr val="D5D4A9"/>
        </a:buClr>
        <a:buSzPct val="150000"/>
        <a:buFont typeface="Wingdings"/>
        <a:buChar char=""/>
        <a:defRPr sz="3100">
          <a:uFill>
            <a:solidFill/>
          </a:uFill>
          <a:latin typeface="Arial"/>
          <a:ea typeface="Arial"/>
          <a:cs typeface="Arial"/>
          <a:sym typeface="Arial"/>
        </a:defRPr>
      </a:lvl9pPr>
    </p:bodyStyle>
    <p:otherStyle>
      <a:lvl1pPr algn="ctr" defTabSz="584200">
        <a:defRPr sz="1400">
          <a:solidFill>
            <a:schemeClr val="tx1"/>
          </a:solidFill>
          <a:uFill>
            <a:solidFill/>
          </a:uFill>
          <a:latin typeface="+mn-lt"/>
          <a:ea typeface="+mn-ea"/>
          <a:cs typeface="+mn-cs"/>
          <a:sym typeface="Arial"/>
        </a:defRPr>
      </a:lvl1pPr>
      <a:lvl2pPr indent="228600" algn="ctr" defTabSz="584200">
        <a:defRPr sz="1400">
          <a:solidFill>
            <a:schemeClr val="tx1"/>
          </a:solidFill>
          <a:uFill>
            <a:solidFill/>
          </a:uFill>
          <a:latin typeface="+mn-lt"/>
          <a:ea typeface="+mn-ea"/>
          <a:cs typeface="+mn-cs"/>
          <a:sym typeface="Arial"/>
        </a:defRPr>
      </a:lvl2pPr>
      <a:lvl3pPr indent="457200" algn="ctr" defTabSz="584200">
        <a:defRPr sz="1400">
          <a:solidFill>
            <a:schemeClr val="tx1"/>
          </a:solidFill>
          <a:uFill>
            <a:solidFill/>
          </a:uFill>
          <a:latin typeface="+mn-lt"/>
          <a:ea typeface="+mn-ea"/>
          <a:cs typeface="+mn-cs"/>
          <a:sym typeface="Arial"/>
        </a:defRPr>
      </a:lvl3pPr>
      <a:lvl4pPr indent="685800" algn="ctr" defTabSz="584200">
        <a:defRPr sz="1400">
          <a:solidFill>
            <a:schemeClr val="tx1"/>
          </a:solidFill>
          <a:uFill>
            <a:solidFill/>
          </a:uFill>
          <a:latin typeface="+mn-lt"/>
          <a:ea typeface="+mn-ea"/>
          <a:cs typeface="+mn-cs"/>
          <a:sym typeface="Arial"/>
        </a:defRPr>
      </a:lvl4pPr>
      <a:lvl5pPr indent="914400" algn="ctr" defTabSz="584200">
        <a:defRPr sz="1400">
          <a:solidFill>
            <a:schemeClr val="tx1"/>
          </a:solidFill>
          <a:uFill>
            <a:solidFill/>
          </a:uFill>
          <a:latin typeface="+mn-lt"/>
          <a:ea typeface="+mn-ea"/>
          <a:cs typeface="+mn-cs"/>
          <a:sym typeface="Arial"/>
        </a:defRPr>
      </a:lvl5pPr>
      <a:lvl6pPr indent="1143000" algn="ctr" defTabSz="584200">
        <a:defRPr sz="1400">
          <a:solidFill>
            <a:schemeClr val="tx1"/>
          </a:solidFill>
          <a:uFill>
            <a:solidFill/>
          </a:uFill>
          <a:latin typeface="+mn-lt"/>
          <a:ea typeface="+mn-ea"/>
          <a:cs typeface="+mn-cs"/>
          <a:sym typeface="Arial"/>
        </a:defRPr>
      </a:lvl6pPr>
      <a:lvl7pPr indent="1371600" algn="ctr" defTabSz="584200">
        <a:defRPr sz="1400">
          <a:solidFill>
            <a:schemeClr val="tx1"/>
          </a:solidFill>
          <a:uFill>
            <a:solidFill/>
          </a:uFill>
          <a:latin typeface="+mn-lt"/>
          <a:ea typeface="+mn-ea"/>
          <a:cs typeface="+mn-cs"/>
          <a:sym typeface="Arial"/>
        </a:defRPr>
      </a:lvl7pPr>
      <a:lvl8pPr indent="1600200" algn="ctr" defTabSz="584200">
        <a:defRPr sz="1400">
          <a:solidFill>
            <a:schemeClr val="tx1"/>
          </a:solidFill>
          <a:uFill>
            <a:solidFill/>
          </a:uFill>
          <a:latin typeface="+mn-lt"/>
          <a:ea typeface="+mn-ea"/>
          <a:cs typeface="+mn-cs"/>
          <a:sym typeface="Arial"/>
        </a:defRPr>
      </a:lvl8pPr>
      <a:lvl9pPr indent="1828800" algn="ctr" defTabSz="584200">
        <a:defRPr sz="1400">
          <a:solidFill>
            <a:schemeClr val="tx1"/>
          </a:solidFill>
          <a:uFill>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pPr lvl="0">
              <a:defRPr sz="1800" b="0">
                <a:solidFill>
                  <a:srgbClr val="000000"/>
                </a:solidFill>
                <a:uFillTx/>
              </a:defRPr>
            </a:pPr>
            <a:r>
              <a:rPr sz="4100" b="1">
                <a:solidFill>
                  <a:srgbClr val="407979"/>
                </a:solidFill>
                <a:uFill>
                  <a:solidFill>
                    <a:srgbClr val="407979"/>
                  </a:solidFill>
                </a:uFill>
              </a:rPr>
              <a:t>Break-even Charts</a:t>
            </a:r>
          </a:p>
        </p:txBody>
      </p:sp>
      <p:sp>
        <p:nvSpPr>
          <p:cNvPr id="23" name="Shape 23"/>
          <p:cNvSpPr>
            <a:spLocks noGrp="1"/>
          </p:cNvSpPr>
          <p:nvPr>
            <p:ph type="body" idx="1"/>
          </p:nvPr>
        </p:nvSpPr>
        <p:spPr>
          <a:prstGeom prst="rect">
            <a:avLst/>
          </a:prstGeom>
        </p:spPr>
        <p:txBody>
          <a:bodyPr/>
          <a:lstStyle/>
          <a:p>
            <a:pPr lvl="0">
              <a:defRPr sz="1800">
                <a:uFillTx/>
              </a:defRPr>
            </a:pPr>
            <a:r>
              <a:rPr sz="3300">
                <a:uFill>
                  <a:solidFill/>
                </a:uFill>
              </a:rPr>
              <a:t>Advantages &amp; Disadvantages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25"/>
          <p:cNvSpPr>
            <a:spLocks noGrp="1"/>
          </p:cNvSpPr>
          <p:nvPr>
            <p:ph type="title"/>
          </p:nvPr>
        </p:nvSpPr>
        <p:spPr>
          <a:prstGeom prst="rect">
            <a:avLst/>
          </a:prstGeom>
        </p:spPr>
        <p:txBody>
          <a:bodyPr/>
          <a:lstStyle/>
          <a:p>
            <a:pPr lvl="0">
              <a:defRPr sz="1800" b="0">
                <a:solidFill>
                  <a:srgbClr val="000000"/>
                </a:solidFill>
                <a:uFillTx/>
              </a:defRPr>
            </a:pPr>
            <a:r>
              <a:rPr sz="3300" b="1">
                <a:solidFill>
                  <a:srgbClr val="407979"/>
                </a:solidFill>
                <a:uFill>
                  <a:solidFill>
                    <a:srgbClr val="407979"/>
                  </a:solidFill>
                </a:uFill>
              </a:rPr>
              <a:t>Advantages</a:t>
            </a:r>
          </a:p>
        </p:txBody>
      </p:sp>
      <p:sp>
        <p:nvSpPr>
          <p:cNvPr id="26" name="Shape 26"/>
          <p:cNvSpPr>
            <a:spLocks noGrp="1"/>
          </p:cNvSpPr>
          <p:nvPr>
            <p:ph type="body" idx="1"/>
          </p:nvPr>
        </p:nvSpPr>
        <p:spPr>
          <a:xfrm>
            <a:off x="762000" y="1905000"/>
            <a:ext cx="7696200" cy="4445000"/>
          </a:xfrm>
          <a:prstGeom prst="rect">
            <a:avLst/>
          </a:prstGeom>
        </p:spPr>
        <p:txBody>
          <a:bodyPr/>
          <a:lstStyle/>
          <a:p>
            <a:pPr marL="306110" lvl="0" indent="-265470">
              <a:defRPr sz="1800">
                <a:uFillTx/>
              </a:defRPr>
            </a:pPr>
            <a:r>
              <a:rPr sz="2800" dirty="0">
                <a:uFill>
                  <a:solidFill/>
                </a:uFill>
                <a:latin typeface="Arial Unicode MS"/>
                <a:ea typeface="Arial Unicode MS"/>
                <a:cs typeface="Arial Unicode MS"/>
                <a:sym typeface="Arial Unicode MS"/>
              </a:rPr>
              <a:t>Quick and simple to produce.</a:t>
            </a:r>
          </a:p>
          <a:p>
            <a:pPr marL="306110" lvl="0" indent="-265470">
              <a:defRPr sz="1800">
                <a:uFillTx/>
              </a:defRPr>
            </a:pPr>
            <a:r>
              <a:rPr sz="2800" dirty="0">
                <a:uFill>
                  <a:solidFill/>
                </a:uFill>
                <a:latin typeface="Arial Unicode MS"/>
                <a:ea typeface="Arial Unicode MS"/>
                <a:cs typeface="Arial Unicode MS"/>
                <a:sym typeface="Arial Unicode MS"/>
              </a:rPr>
              <a:t>Can identify potential problems in production levels.</a:t>
            </a:r>
          </a:p>
          <a:p>
            <a:pPr marL="306110" lvl="0" indent="-265470">
              <a:defRPr sz="1800">
                <a:uFillTx/>
              </a:defRPr>
            </a:pPr>
            <a:r>
              <a:rPr sz="2800" dirty="0">
                <a:uFill>
                  <a:solidFill/>
                </a:uFill>
                <a:latin typeface="Arial Unicode MS"/>
                <a:ea typeface="Arial Unicode MS"/>
                <a:cs typeface="Arial Unicode MS"/>
                <a:sym typeface="Arial Unicode MS"/>
              </a:rPr>
              <a:t>Useful when asking the bank for a loan (shows the bank that the business is planning for the future).</a:t>
            </a:r>
          </a:p>
          <a:p>
            <a:pPr marL="306110" lvl="0" indent="-265470">
              <a:defRPr sz="1800">
                <a:uFillTx/>
              </a:defRPr>
            </a:pPr>
            <a:r>
              <a:rPr sz="2800" dirty="0">
                <a:uFill>
                  <a:solidFill/>
                </a:uFill>
                <a:latin typeface="Arial Unicode MS"/>
                <a:ea typeface="Arial Unicode MS"/>
                <a:cs typeface="Arial Unicode MS"/>
                <a:sym typeface="Arial Unicode MS"/>
              </a:rPr>
              <a:t>Enables managers to see the level of production needed to break even.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6">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2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type="title"/>
          </p:nvPr>
        </p:nvSpPr>
        <p:spPr>
          <a:prstGeom prst="rect">
            <a:avLst/>
          </a:prstGeom>
        </p:spPr>
        <p:txBody>
          <a:bodyPr/>
          <a:lstStyle/>
          <a:p>
            <a:pPr lvl="0">
              <a:defRPr sz="1800" b="0">
                <a:solidFill>
                  <a:srgbClr val="000000"/>
                </a:solidFill>
                <a:uFillTx/>
              </a:defRPr>
            </a:pPr>
            <a:r>
              <a:rPr sz="3300" b="1">
                <a:solidFill>
                  <a:srgbClr val="407979"/>
                </a:solidFill>
                <a:uFill>
                  <a:solidFill>
                    <a:srgbClr val="407979"/>
                  </a:solidFill>
                </a:uFill>
              </a:rPr>
              <a:t>Advantages (continued)</a:t>
            </a:r>
          </a:p>
        </p:txBody>
      </p:sp>
      <p:sp>
        <p:nvSpPr>
          <p:cNvPr id="29" name="Shape 29"/>
          <p:cNvSpPr>
            <a:spLocks noGrp="1"/>
          </p:cNvSpPr>
          <p:nvPr>
            <p:ph type="body" idx="1"/>
          </p:nvPr>
        </p:nvSpPr>
        <p:spPr>
          <a:xfrm>
            <a:off x="762000" y="2035463"/>
            <a:ext cx="7696200" cy="3631045"/>
          </a:xfrm>
          <a:prstGeom prst="rect">
            <a:avLst/>
          </a:prstGeom>
        </p:spPr>
        <p:txBody>
          <a:bodyPr/>
          <a:lstStyle/>
          <a:p>
            <a:pPr marL="339294" lvl="0" indent="-298654">
              <a:defRPr sz="1800">
                <a:uFillTx/>
              </a:defRPr>
            </a:pPr>
            <a:r>
              <a:rPr sz="2800" dirty="0">
                <a:uFill>
                  <a:solidFill/>
                </a:uFill>
                <a:latin typeface="Arial Unicode MS"/>
                <a:ea typeface="Arial Unicode MS"/>
                <a:cs typeface="Arial Unicode MS"/>
                <a:sym typeface="Arial Unicode MS"/>
              </a:rPr>
              <a:t>The chart allows managers to read off expected profit / loss for different levels of output.</a:t>
            </a:r>
          </a:p>
          <a:p>
            <a:pPr marL="339294" lvl="0" indent="-298654">
              <a:defRPr sz="1800">
                <a:uFillTx/>
              </a:defRPr>
            </a:pPr>
            <a:r>
              <a:rPr sz="2800" dirty="0">
                <a:uFill>
                  <a:solidFill/>
                </a:uFill>
                <a:latin typeface="Arial Unicode MS"/>
                <a:ea typeface="Arial Unicode MS"/>
                <a:cs typeface="Arial Unicode MS"/>
                <a:sym typeface="Arial Unicode MS"/>
              </a:rPr>
              <a:t>Helpful in modeling possible changes. Eg can see the effects of a change in fixed, or variable costs, or of price.</a:t>
            </a:r>
          </a:p>
          <a:p>
            <a:pPr marL="339294" lvl="0" indent="-298654">
              <a:defRPr sz="1800">
                <a:uFillTx/>
              </a:defRPr>
            </a:pPr>
            <a:r>
              <a:rPr sz="2800" dirty="0">
                <a:uFill>
                  <a:solidFill/>
                </a:uFill>
                <a:latin typeface="Arial Unicode MS"/>
                <a:ea typeface="Arial Unicode MS"/>
                <a:cs typeface="Arial Unicode MS"/>
                <a:sym typeface="Arial Unicode MS"/>
              </a:rPr>
              <a:t>Helps to identify the Margin of Safety (difference between sales and the break-even point).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9">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2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p:nvPr>
        </p:nvSpPr>
        <p:spPr>
          <a:prstGeom prst="rect">
            <a:avLst/>
          </a:prstGeom>
        </p:spPr>
        <p:txBody>
          <a:bodyPr/>
          <a:lstStyle/>
          <a:p>
            <a:pPr lvl="0">
              <a:defRPr sz="1800" b="0">
                <a:solidFill>
                  <a:srgbClr val="000000"/>
                </a:solidFill>
                <a:uFillTx/>
              </a:defRPr>
            </a:pPr>
            <a:r>
              <a:rPr sz="3300" b="1">
                <a:solidFill>
                  <a:srgbClr val="407979"/>
                </a:solidFill>
                <a:uFill>
                  <a:solidFill>
                    <a:srgbClr val="407979"/>
                  </a:solidFill>
                </a:uFill>
              </a:rPr>
              <a:t>Disadvantages</a:t>
            </a:r>
          </a:p>
        </p:txBody>
      </p:sp>
      <p:sp>
        <p:nvSpPr>
          <p:cNvPr id="32" name="Shape 32"/>
          <p:cNvSpPr>
            <a:spLocks noGrp="1"/>
          </p:cNvSpPr>
          <p:nvPr>
            <p:ph type="body" idx="1"/>
          </p:nvPr>
        </p:nvSpPr>
        <p:spPr>
          <a:xfrm>
            <a:off x="762000" y="2057400"/>
            <a:ext cx="7696200" cy="3664527"/>
          </a:xfrm>
          <a:prstGeom prst="rect">
            <a:avLst/>
          </a:prstGeom>
        </p:spPr>
        <p:txBody>
          <a:bodyPr/>
          <a:lstStyle/>
          <a:p>
            <a:pPr marL="306110" lvl="0" indent="-265470">
              <a:defRPr sz="1800">
                <a:uFillTx/>
              </a:defRPr>
            </a:pPr>
            <a:r>
              <a:rPr sz="2800" dirty="0">
                <a:uFill>
                  <a:solidFill/>
                </a:uFill>
                <a:latin typeface="Arial Unicode MS"/>
                <a:ea typeface="Arial Unicode MS"/>
                <a:cs typeface="Arial Unicode MS"/>
                <a:sym typeface="Arial Unicode MS"/>
              </a:rPr>
              <a:t>The chart is merely a forecast for the future. There is no guarantee that the figures will prove to be correct.</a:t>
            </a:r>
          </a:p>
          <a:p>
            <a:pPr marL="306110" lvl="0" indent="-265470">
              <a:defRPr sz="1800">
                <a:uFillTx/>
              </a:defRPr>
            </a:pPr>
            <a:r>
              <a:rPr sz="2800" dirty="0">
                <a:uFill>
                  <a:solidFill/>
                </a:uFill>
                <a:latin typeface="Arial Unicode MS"/>
                <a:ea typeface="Arial Unicode MS"/>
                <a:cs typeface="Arial Unicode MS"/>
                <a:sym typeface="Arial Unicode MS"/>
              </a:rPr>
              <a:t>The chart assumes a single product at a single price. In reality firms may sell many different products at different prices (eg discounts for large orders).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2">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3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a:spLocks noGrp="1"/>
          </p:cNvSpPr>
          <p:nvPr>
            <p:ph type="title"/>
          </p:nvPr>
        </p:nvSpPr>
        <p:spPr>
          <a:prstGeom prst="rect">
            <a:avLst/>
          </a:prstGeom>
        </p:spPr>
        <p:txBody>
          <a:bodyPr/>
          <a:lstStyle/>
          <a:p>
            <a:pPr lvl="0">
              <a:defRPr sz="1800" b="0">
                <a:solidFill>
                  <a:srgbClr val="000000"/>
                </a:solidFill>
                <a:uFillTx/>
              </a:defRPr>
            </a:pPr>
            <a:r>
              <a:rPr sz="3300" b="1">
                <a:solidFill>
                  <a:srgbClr val="407979"/>
                </a:solidFill>
                <a:uFill>
                  <a:solidFill>
                    <a:srgbClr val="407979"/>
                  </a:solidFill>
                </a:uFill>
              </a:rPr>
              <a:t>Disadvantages</a:t>
            </a:r>
          </a:p>
        </p:txBody>
      </p:sp>
      <p:sp>
        <p:nvSpPr>
          <p:cNvPr id="35" name="Shape 35"/>
          <p:cNvSpPr>
            <a:spLocks noGrp="1"/>
          </p:cNvSpPr>
          <p:nvPr>
            <p:ph type="body" idx="1"/>
          </p:nvPr>
        </p:nvSpPr>
        <p:spPr>
          <a:xfrm>
            <a:off x="762000" y="2085109"/>
            <a:ext cx="7696200" cy="3872346"/>
          </a:xfrm>
          <a:prstGeom prst="rect">
            <a:avLst/>
          </a:prstGeom>
        </p:spPr>
        <p:txBody>
          <a:bodyPr/>
          <a:lstStyle/>
          <a:p>
            <a:pPr marL="306110" lvl="0" indent="-265470">
              <a:defRPr sz="1800">
                <a:uFillTx/>
              </a:defRPr>
            </a:pPr>
            <a:r>
              <a:rPr sz="2800" dirty="0">
                <a:uFill>
                  <a:solidFill/>
                </a:uFill>
                <a:latin typeface="Arial Unicode MS"/>
                <a:ea typeface="Arial Unicode MS"/>
                <a:cs typeface="Arial Unicode MS"/>
                <a:sym typeface="Arial Unicode MS"/>
              </a:rPr>
              <a:t>The chart does not take into account qualitative and external factors like the behaviours of competitors &amp; consumers.</a:t>
            </a:r>
          </a:p>
          <a:p>
            <a:pPr marL="306110" lvl="0" indent="-265470">
              <a:defRPr sz="1800">
                <a:uFillTx/>
              </a:defRPr>
            </a:pPr>
            <a:r>
              <a:rPr sz="2800" dirty="0">
                <a:uFill>
                  <a:solidFill/>
                </a:uFill>
                <a:latin typeface="Arial Unicode MS"/>
                <a:ea typeface="Arial Unicode MS"/>
                <a:cs typeface="Arial Unicode MS"/>
                <a:sym typeface="Arial Unicode MS"/>
              </a:rPr>
              <a:t>Assumes all goods manufactured will be sold. It is possible that this will not happen.</a:t>
            </a:r>
          </a:p>
          <a:p>
            <a:pPr marL="306110" lvl="0" indent="-265470">
              <a:defRPr sz="1800">
                <a:uFillTx/>
              </a:defRPr>
            </a:pPr>
            <a:r>
              <a:rPr sz="2800" dirty="0">
                <a:uFill>
                  <a:solidFill/>
                </a:uFill>
                <a:latin typeface="Arial Unicode MS"/>
                <a:ea typeface="Arial Unicode MS"/>
                <a:cs typeface="Arial Unicode MS"/>
                <a:sym typeface="Arial Unicode MS"/>
              </a:rPr>
              <a:t>Fixed costs are only fixed in the short term. In the long term output can only increase if a new factory is built (increases fixed costs).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5">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3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3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a:spLocks noGrp="1"/>
          </p:cNvSpPr>
          <p:nvPr>
            <p:ph type="title"/>
          </p:nvPr>
        </p:nvSpPr>
        <p:spPr>
          <a:xfrm>
            <a:off x="723900" y="914400"/>
            <a:ext cx="7696200" cy="678873"/>
          </a:xfrm>
          <a:prstGeom prst="rect">
            <a:avLst/>
          </a:prstGeom>
        </p:spPr>
        <p:txBody>
          <a:bodyPr/>
          <a:lstStyle/>
          <a:p>
            <a:pPr lvl="0">
              <a:defRPr sz="1800" b="0">
                <a:solidFill>
                  <a:srgbClr val="000000"/>
                </a:solidFill>
                <a:uFillTx/>
              </a:defRPr>
            </a:pPr>
            <a:r>
              <a:rPr sz="3300" b="1">
                <a:solidFill>
                  <a:srgbClr val="407979"/>
                </a:solidFill>
                <a:uFill>
                  <a:solidFill>
                    <a:srgbClr val="407979"/>
                  </a:solidFill>
                </a:uFill>
              </a:rPr>
              <a:t>Disadvantages (continued).</a:t>
            </a:r>
          </a:p>
        </p:txBody>
      </p:sp>
      <p:sp>
        <p:nvSpPr>
          <p:cNvPr id="38" name="Shape 38"/>
          <p:cNvSpPr>
            <a:spLocks noGrp="1"/>
          </p:cNvSpPr>
          <p:nvPr>
            <p:ph type="body" idx="1"/>
          </p:nvPr>
        </p:nvSpPr>
        <p:spPr>
          <a:xfrm>
            <a:off x="723900" y="2115127"/>
            <a:ext cx="7696200" cy="3773055"/>
          </a:xfrm>
          <a:prstGeom prst="rect">
            <a:avLst/>
          </a:prstGeom>
        </p:spPr>
        <p:txBody>
          <a:bodyPr/>
          <a:lstStyle/>
          <a:p>
            <a:pPr marL="306110" lvl="0" indent="-265470">
              <a:defRPr sz="1800">
                <a:uFillTx/>
              </a:defRPr>
            </a:pPr>
            <a:r>
              <a:rPr sz="2400" dirty="0">
                <a:uFill>
                  <a:solidFill/>
                </a:uFill>
                <a:latin typeface="Arial Unicode MS"/>
                <a:ea typeface="Arial Unicode MS"/>
                <a:cs typeface="Arial Unicode MS"/>
                <a:sym typeface="Arial Unicode MS"/>
              </a:rPr>
              <a:t>Managers need to consider many other factors beside output. Maintaining quality, reducing waste, and promoting sales are examples of other important areas that need attention.</a:t>
            </a:r>
          </a:p>
          <a:p>
            <a:pPr marL="306110" lvl="0" indent="-265470">
              <a:defRPr sz="1800">
                <a:uFillTx/>
              </a:defRPr>
            </a:pPr>
            <a:r>
              <a:rPr sz="2400" dirty="0">
                <a:uFill>
                  <a:solidFill/>
                </a:uFill>
                <a:latin typeface="Arial Unicode MS"/>
                <a:ea typeface="Arial Unicode MS"/>
                <a:cs typeface="Arial Unicode MS"/>
                <a:sym typeface="Arial Unicode MS"/>
              </a:rPr>
              <a:t>Assumes costs and revenues are always drawn as straight lines. This is unlikely to be the case in reality (eg the cost of materials may change frequently, and increased sales may only be possible if price discounts are given).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8">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3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3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a:spLocks noGrp="1"/>
          </p:cNvSpPr>
          <p:nvPr>
            <p:ph type="title"/>
          </p:nvPr>
        </p:nvSpPr>
        <p:spPr>
          <a:prstGeom prst="rect">
            <a:avLst/>
          </a:prstGeom>
        </p:spPr>
        <p:txBody>
          <a:bodyPr/>
          <a:lstStyle/>
          <a:p>
            <a:pPr lvl="0">
              <a:defRPr sz="1800" b="0">
                <a:solidFill>
                  <a:srgbClr val="000000"/>
                </a:solidFill>
                <a:uFillTx/>
              </a:defRPr>
            </a:pPr>
            <a:r>
              <a:rPr sz="3300" b="1">
                <a:solidFill>
                  <a:srgbClr val="407979"/>
                </a:solidFill>
                <a:uFill>
                  <a:solidFill>
                    <a:srgbClr val="407979"/>
                  </a:solidFill>
                </a:uFill>
              </a:rPr>
              <a:t>Disadvantages (continued).</a:t>
            </a:r>
          </a:p>
        </p:txBody>
      </p:sp>
      <p:sp>
        <p:nvSpPr>
          <p:cNvPr id="41" name="Shape 41"/>
          <p:cNvSpPr>
            <a:spLocks noGrp="1"/>
          </p:cNvSpPr>
          <p:nvPr>
            <p:ph type="body" idx="1"/>
          </p:nvPr>
        </p:nvSpPr>
        <p:spPr>
          <a:xfrm>
            <a:off x="332509" y="1974850"/>
            <a:ext cx="7696200" cy="4425950"/>
          </a:xfrm>
          <a:prstGeom prst="rect">
            <a:avLst/>
          </a:prstGeom>
        </p:spPr>
        <p:txBody>
          <a:bodyPr/>
          <a:lstStyle/>
          <a:p>
            <a:pPr marL="914400" marR="0" lvl="0" indent="-228600" defTabSz="457200">
              <a:spcBef>
                <a:spcPts val="0"/>
              </a:spcBef>
              <a:buSzPct val="145833"/>
              <a:buFont typeface="Arial Unicode MS"/>
              <a:buChar char="•"/>
              <a:tabLst>
                <a:tab pos="457200" algn="l"/>
              </a:tabLst>
              <a:defRPr sz="1800">
                <a:uFillTx/>
              </a:defRPr>
            </a:pPr>
            <a:r>
              <a:rPr sz="2800" dirty="0">
                <a:latin typeface="Arial Unicode MS"/>
                <a:ea typeface="Arial Unicode MS"/>
                <a:cs typeface="Arial Unicode MS"/>
                <a:sym typeface="Arial Unicode MS"/>
              </a:rPr>
              <a:t>It assumes that all products produced are sold.  This is not always the case as stock may go out of date or get damaged or stolen.</a:t>
            </a:r>
          </a:p>
          <a:p>
            <a:pPr marL="914400" marR="0" lvl="0" indent="-228600" defTabSz="457200">
              <a:spcBef>
                <a:spcPts val="0"/>
              </a:spcBef>
              <a:buSzPct val="145833"/>
              <a:buFont typeface="Arial Unicode MS"/>
              <a:buChar char="•"/>
              <a:tabLst>
                <a:tab pos="457200" algn="l"/>
              </a:tabLst>
              <a:defRPr sz="1800">
                <a:uFillTx/>
              </a:defRPr>
            </a:pPr>
            <a:r>
              <a:rPr sz="2800" dirty="0">
                <a:latin typeface="Arial Unicode MS"/>
                <a:ea typeface="Arial Unicode MS"/>
                <a:cs typeface="Arial Unicode MS"/>
                <a:sym typeface="Arial Unicode MS"/>
              </a:rPr>
              <a:t>The chart is prepared for a given set of conditions.  It cannot cope with sudden increases in wages / prices or technology.</a:t>
            </a:r>
          </a:p>
          <a:p>
            <a:pPr marL="914400" marR="0" lvl="0" indent="-228600" defTabSz="457200">
              <a:spcBef>
                <a:spcPts val="0"/>
              </a:spcBef>
              <a:buSzPct val="145833"/>
              <a:buFont typeface="Arial Unicode MS"/>
              <a:buChar char="•"/>
              <a:tabLst>
                <a:tab pos="457200" algn="l"/>
              </a:tabLst>
              <a:defRPr sz="1800">
                <a:uFillTx/>
              </a:defRPr>
            </a:pPr>
            <a:r>
              <a:rPr sz="2800" dirty="0">
                <a:latin typeface="Arial Unicode MS"/>
                <a:ea typeface="Arial Unicode MS"/>
                <a:cs typeface="Arial Unicode MS"/>
                <a:sym typeface="Arial Unicode MS"/>
              </a:rPr>
              <a:t>The effectiveness of the graph is very dependent on the accuracy of the data used to construct it.</a:t>
            </a:r>
          </a:p>
        </p:txBody>
      </p:sp>
      <p:sp>
        <p:nvSpPr>
          <p:cNvPr id="42" name="Shape 42"/>
          <p:cNvSpPr>
            <a:spLocks noGrp="1"/>
          </p:cNvSpPr>
          <p:nvPr>
            <p:ph type="sldNum" sz="quarter" idx="2"/>
          </p:nvPr>
        </p:nvSpPr>
        <p:spPr>
          <a:xfrm>
            <a:off x="7502066" y="6400800"/>
            <a:ext cx="312068" cy="304800"/>
          </a:xfrm>
          <a:prstGeom prst="rect">
            <a:avLst/>
          </a:prstGeom>
          <a:extLst>
            <a:ext uri="{C572A759-6A51-4108-AA02-DFA0A04FC94B}">
              <ma14:wrappingTextBoxFlag xmlns:ma14="http://schemas.microsoft.com/office/mac/drawingml/2011/main" val="1"/>
            </a:ext>
          </a:extLst>
        </p:spPr>
        <p:txBody>
          <a:bodyPr/>
          <a:lstStyle/>
          <a:p>
            <a:pPr lvl="0">
              <a:defRPr sz="1800">
                <a:uFillTx/>
              </a:defRPr>
            </a:pPr>
            <a:fld id="{86CB4B4D-7CA3-9044-876B-883B54F8677D}" type="slidenum">
              <a:rPr sz="1400">
                <a:uFill>
                  <a:solidFill/>
                </a:uFill>
              </a:rPr>
              <a:t>7</a:t>
            </a:fld>
            <a:endParaRPr sz="1400">
              <a:uFill>
                <a:solidFill/>
              </a:uFill>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1">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4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4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title"/>
          </p:nvPr>
        </p:nvSpPr>
        <p:spPr>
          <a:xfrm>
            <a:off x="762000" y="800100"/>
            <a:ext cx="7696200" cy="876300"/>
          </a:xfrm>
          <a:prstGeom prst="rect">
            <a:avLst/>
          </a:prstGeom>
        </p:spPr>
        <p:txBody>
          <a:bodyPr/>
          <a:lstStyle/>
          <a:p>
            <a:pPr lvl="0">
              <a:defRPr sz="1800" b="0">
                <a:solidFill>
                  <a:srgbClr val="000000"/>
                </a:solidFill>
                <a:uFillTx/>
              </a:defRPr>
            </a:pPr>
            <a:r>
              <a:rPr sz="3300" b="1">
                <a:solidFill>
                  <a:srgbClr val="407979"/>
                </a:solidFill>
                <a:uFill>
                  <a:solidFill>
                    <a:srgbClr val="407979"/>
                  </a:solidFill>
                </a:uFill>
              </a:rPr>
              <a:t>Disadvantages (continued).</a:t>
            </a:r>
          </a:p>
        </p:txBody>
      </p:sp>
      <p:sp>
        <p:nvSpPr>
          <p:cNvPr id="45" name="Shape 45"/>
          <p:cNvSpPr>
            <a:spLocks noGrp="1"/>
          </p:cNvSpPr>
          <p:nvPr>
            <p:ph type="body" idx="1"/>
          </p:nvPr>
        </p:nvSpPr>
        <p:spPr>
          <a:xfrm>
            <a:off x="393700" y="1879600"/>
            <a:ext cx="7670800" cy="3035300"/>
          </a:xfrm>
          <a:prstGeom prst="rect">
            <a:avLst/>
          </a:prstGeom>
        </p:spPr>
        <p:txBody>
          <a:bodyPr/>
          <a:lstStyle/>
          <a:p>
            <a:pPr marL="914400" marR="0" lvl="0" indent="-228600" defTabSz="457200">
              <a:spcBef>
                <a:spcPts val="0"/>
              </a:spcBef>
              <a:buSzPct val="104166"/>
              <a:buFont typeface="Symbol"/>
              <a:buChar char="•"/>
              <a:tabLst>
                <a:tab pos="457200" algn="l"/>
              </a:tabLst>
              <a:defRPr sz="1800">
                <a:uFillTx/>
              </a:defRPr>
            </a:pPr>
            <a:r>
              <a:rPr sz="2800" dirty="0">
                <a:latin typeface="Arial Unicode MS"/>
                <a:ea typeface="Arial Unicode MS"/>
                <a:cs typeface="Arial Unicode MS"/>
                <a:sym typeface="Arial Unicode MS"/>
              </a:rPr>
              <a:t>We assume that the total cost and total revenue lines are linear (straight) – this may not always be the case</a:t>
            </a:r>
            <a:r>
              <a:rPr sz="2800" dirty="0" smtClean="0">
                <a:latin typeface="Arial Unicode MS"/>
                <a:ea typeface="Arial Unicode MS"/>
                <a:cs typeface="Arial Unicode MS"/>
                <a:sym typeface="Arial Unicode MS"/>
              </a:rPr>
              <a:t>.</a:t>
            </a:r>
            <a:endParaRPr lang="en-US" sz="2800" dirty="0" smtClean="0">
              <a:latin typeface="Arial Unicode MS"/>
              <a:ea typeface="Arial Unicode MS"/>
              <a:cs typeface="Arial Unicode MS"/>
              <a:sym typeface="Arial Unicode MS"/>
            </a:endParaRPr>
          </a:p>
          <a:p>
            <a:pPr marL="685800" marR="0" lvl="0" indent="0" defTabSz="457200">
              <a:spcBef>
                <a:spcPts val="0"/>
              </a:spcBef>
              <a:buSzPct val="104166"/>
              <a:buNone/>
              <a:tabLst>
                <a:tab pos="457200" algn="l"/>
              </a:tabLst>
              <a:defRPr sz="1800">
                <a:uFillTx/>
              </a:defRPr>
            </a:pPr>
            <a:endParaRPr sz="2800" dirty="0">
              <a:latin typeface="Arial Unicode MS"/>
              <a:ea typeface="Arial Unicode MS"/>
              <a:cs typeface="Arial Unicode MS"/>
              <a:sym typeface="Arial Unicode MS"/>
            </a:endParaRPr>
          </a:p>
          <a:p>
            <a:pPr marL="914400" marR="0" lvl="0" indent="-228600" defTabSz="457200">
              <a:spcBef>
                <a:spcPts val="0"/>
              </a:spcBef>
              <a:buSzPct val="104166"/>
              <a:buFont typeface="Symbol"/>
              <a:buChar char="•"/>
              <a:tabLst>
                <a:tab pos="457200" algn="l"/>
              </a:tabLst>
              <a:defRPr sz="1800">
                <a:uFillTx/>
              </a:defRPr>
            </a:pPr>
            <a:r>
              <a:rPr sz="2800" dirty="0">
                <a:latin typeface="Arial Unicode MS"/>
                <a:ea typeface="Arial Unicode MS"/>
                <a:cs typeface="Arial Unicode MS"/>
                <a:sym typeface="Arial Unicode MS"/>
              </a:rPr>
              <a:t>Some fixed costs are “stepped”, i.e. they will change when they reach certain levels of production.</a:t>
            </a:r>
          </a:p>
        </p:txBody>
      </p:sp>
      <p:sp>
        <p:nvSpPr>
          <p:cNvPr id="46" name="Shape 46"/>
          <p:cNvSpPr>
            <a:spLocks noGrp="1"/>
          </p:cNvSpPr>
          <p:nvPr>
            <p:ph type="sldNum" sz="quarter" idx="2"/>
          </p:nvPr>
        </p:nvSpPr>
        <p:spPr>
          <a:xfrm>
            <a:off x="7502066" y="6400800"/>
            <a:ext cx="312068" cy="304800"/>
          </a:xfrm>
          <a:prstGeom prst="rect">
            <a:avLst/>
          </a:prstGeom>
          <a:extLst>
            <a:ext uri="{C572A759-6A51-4108-AA02-DFA0A04FC94B}">
              <ma14:wrappingTextBoxFlag xmlns:ma14="http://schemas.microsoft.com/office/mac/drawingml/2011/main" val="1"/>
            </a:ext>
          </a:extLst>
        </p:spPr>
        <p:txBody>
          <a:bodyPr/>
          <a:lstStyle/>
          <a:p>
            <a:pPr lvl="0">
              <a:defRPr sz="1800">
                <a:uFillTx/>
              </a:defRPr>
            </a:pPr>
            <a:fld id="{86CB4B4D-7CA3-9044-876B-883B54F8677D}" type="slidenum">
              <a:rPr sz="1400">
                <a:uFill>
                  <a:solidFill/>
                </a:uFill>
              </a:rPr>
              <a:t>8</a:t>
            </a:fld>
            <a:endParaRPr sz="1400">
              <a:uFill>
                <a:solidFill/>
              </a:uFill>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5">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4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1" build="p" bldLvl="5" animBg="1" advAuto="0"/>
    </p:bld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6D6D6"/>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6D6D6"/>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436</Words>
  <Application>Microsoft Macintosh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 Unicode MS</vt:lpstr>
      <vt:lpstr>Helvetica</vt:lpstr>
      <vt:lpstr>Lucida Grande</vt:lpstr>
      <vt:lpstr>Symbol</vt:lpstr>
      <vt:lpstr>Wingdings</vt:lpstr>
      <vt:lpstr>Arial</vt:lpstr>
      <vt:lpstr>White</vt:lpstr>
      <vt:lpstr>Break-even Charts</vt:lpstr>
      <vt:lpstr>Advantages</vt:lpstr>
      <vt:lpstr>Advantages (continued)</vt:lpstr>
      <vt:lpstr>Disadvantages</vt:lpstr>
      <vt:lpstr>Disadvantages</vt:lpstr>
      <vt:lpstr>Disadvantages (continued).</vt:lpstr>
      <vt:lpstr>Disadvantages (continued).</vt:lpstr>
      <vt:lpstr>Disadvantages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Break-even Charts</dc:title>
  <cp:lastModifiedBy>Rob Battye</cp:lastModifiedBy>
  <cp:revision>1</cp:revision>
  <dcterms:modified xsi:type="dcterms:W3CDTF">2015-08-27T02:43:51Z</dcterms:modified>
</cp:coreProperties>
</file>