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62" r:id="rId6"/>
    <p:sldId id="260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3"/>
    <p:restoredTop sz="94718"/>
  </p:normalViewPr>
  <p:slideViewPr>
    <p:cSldViewPr snapToGrid="0" snapToObjects="1">
      <p:cViewPr varScale="1">
        <p:scale>
          <a:sx n="94" d="100"/>
          <a:sy n="94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42116-D067-B244-BD16-09C9CFDB715B}" type="datetimeFigureOut">
              <a:rPr lang="en-US" smtClean="0"/>
              <a:t>9/28/17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2EC93-7465-F845-842C-7A0C559A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3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26E7-08B9-C74C-AD01-9556436CBA1C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C33C-6926-2E46-9084-A2B042EF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7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26E7-08B9-C74C-AD01-9556436CBA1C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C33C-6926-2E46-9084-A2B042EF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2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26E7-08B9-C74C-AD01-9556436CBA1C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C33C-6926-2E46-9084-A2B042EF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7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26E7-08B9-C74C-AD01-9556436CBA1C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C33C-6926-2E46-9084-A2B042EF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9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26E7-08B9-C74C-AD01-9556436CBA1C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C33C-6926-2E46-9084-A2B042EF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3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26E7-08B9-C74C-AD01-9556436CBA1C}" type="datetimeFigureOut">
              <a:rPr lang="en-US" smtClean="0"/>
              <a:t>9/28/17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C33C-6926-2E46-9084-A2B042EF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3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26E7-08B9-C74C-AD01-9556436CBA1C}" type="datetimeFigureOut">
              <a:rPr lang="en-US" smtClean="0"/>
              <a:t>9/28/17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C33C-6926-2E46-9084-A2B042EF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6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26E7-08B9-C74C-AD01-9556436CBA1C}" type="datetimeFigureOut">
              <a:rPr lang="en-US" smtClean="0"/>
              <a:t>9/28/17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C33C-6926-2E46-9084-A2B042EF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26E7-08B9-C74C-AD01-9556436CBA1C}" type="datetimeFigureOut">
              <a:rPr lang="en-US" smtClean="0"/>
              <a:t>9/28/17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C33C-6926-2E46-9084-A2B042EF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8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26E7-08B9-C74C-AD01-9556436CBA1C}" type="datetimeFigureOut">
              <a:rPr lang="en-US" smtClean="0"/>
              <a:t>9/28/17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C33C-6926-2E46-9084-A2B042EF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6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26E7-08B9-C74C-AD01-9556436CBA1C}" type="datetimeFigureOut">
              <a:rPr lang="en-US" smtClean="0"/>
              <a:t>9/28/17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C33C-6926-2E46-9084-A2B042EF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3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26E7-08B9-C74C-AD01-9556436CBA1C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0C33C-6926-2E46-9084-A2B042EF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6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hcr.org/internally-displaced-people.html" TargetMode="External"/><Relationship Id="rId4" Type="http://schemas.openxmlformats.org/officeDocument/2006/relationships/hyperlink" Target="https://blog.education.nationalgeographic.com/2015/08/27/mapping-migration-after-hurricane-katrina/" TargetMode="External"/><Relationship Id="rId5" Type="http://schemas.openxmlformats.org/officeDocument/2006/relationships/hyperlink" Target="http://www.bbc.com/news/world-asia-china-17754256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gge.aag.org/Migration1e/CaseStudy6_Japan_Feb13/CaseStudy6_Japan_Feb13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Forced migration &amp; internal displacement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What is migration?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4800" dirty="0" smtClean="0"/>
              <a:t>When people move to live and work in a new place.</a:t>
            </a:r>
          </a:p>
          <a:p>
            <a:pPr>
              <a:lnSpc>
                <a:spcPct val="150000"/>
              </a:lnSpc>
            </a:pPr>
            <a:r>
              <a:rPr lang="en-US" sz="4800" dirty="0" smtClean="0"/>
              <a:t>Can be international or within a country (internal).</a:t>
            </a:r>
          </a:p>
        </p:txBody>
      </p:sp>
    </p:spTree>
    <p:extLst>
      <p:ext uri="{BB962C8B-B14F-4D97-AF65-F5344CB8AC3E}">
        <p14:creationId xmlns:p14="http://schemas.microsoft.com/office/powerpoint/2010/main" val="15527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Forced Migrations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people don’t really want to move, but they have to.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b="1" dirty="0" smtClean="0"/>
              <a:t>Causes</a:t>
            </a:r>
          </a:p>
          <a:p>
            <a:r>
              <a:rPr lang="en-US" dirty="0" smtClean="0"/>
              <a:t>to escape war, political or religious/ethnic persecution, or the break-down in law and order.</a:t>
            </a:r>
          </a:p>
          <a:p>
            <a:r>
              <a:rPr lang="en-US" dirty="0" smtClean="0"/>
              <a:t>To escape famine or natural/human induced disasters.</a:t>
            </a:r>
          </a:p>
          <a:p>
            <a:r>
              <a:rPr lang="en-US" dirty="0"/>
              <a:t>T</a:t>
            </a:r>
            <a:r>
              <a:rPr lang="en-US" dirty="0" smtClean="0"/>
              <a:t>he result of a government project (</a:t>
            </a:r>
            <a:r>
              <a:rPr lang="en-US" dirty="0" err="1" smtClean="0"/>
              <a:t>eg</a:t>
            </a:r>
            <a:r>
              <a:rPr lang="en-US" dirty="0" smtClean="0"/>
              <a:t> construction of a dam).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forced 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Refugees </a:t>
            </a:r>
            <a:r>
              <a:rPr lang="mr-IN" b="1" dirty="0" smtClean="0"/>
              <a:t>–</a:t>
            </a:r>
            <a:r>
              <a:rPr lang="en-US" dirty="0" smtClean="0"/>
              <a:t> People given the right to live in another country because they cannot return.</a:t>
            </a:r>
          </a:p>
          <a:p>
            <a:r>
              <a:rPr lang="en-US" b="1" dirty="0" smtClean="0"/>
              <a:t>Asylum seekers </a:t>
            </a:r>
            <a:r>
              <a:rPr lang="mr-IN" b="1" dirty="0" smtClean="0"/>
              <a:t>–</a:t>
            </a:r>
            <a:r>
              <a:rPr lang="en-US" b="1" dirty="0" smtClean="0"/>
              <a:t> </a:t>
            </a:r>
            <a:r>
              <a:rPr lang="en-US" dirty="0" smtClean="0"/>
              <a:t>People seeking to be </a:t>
            </a:r>
            <a:r>
              <a:rPr lang="en-US" dirty="0" err="1" smtClean="0"/>
              <a:t>recognised</a:t>
            </a:r>
            <a:r>
              <a:rPr lang="en-US" dirty="0" smtClean="0"/>
              <a:t> as refugees in other countries.</a:t>
            </a:r>
          </a:p>
          <a:p>
            <a:r>
              <a:rPr lang="en-US" b="1" dirty="0" smtClean="0"/>
              <a:t>Internally displaced persons (IDPs) </a:t>
            </a:r>
            <a:r>
              <a:rPr lang="mr-IN" b="1" dirty="0" smtClean="0"/>
              <a:t>–</a:t>
            </a:r>
            <a:r>
              <a:rPr lang="en-US" b="1" dirty="0" smtClean="0"/>
              <a:t> </a:t>
            </a:r>
            <a:r>
              <a:rPr lang="en-US" dirty="0" smtClean="0"/>
              <a:t>People who have been forced to move to another part of their own country.</a:t>
            </a:r>
          </a:p>
          <a:p>
            <a:r>
              <a:rPr lang="en-US" b="1" dirty="0" smtClean="0"/>
              <a:t>Human trafficking </a:t>
            </a:r>
            <a:r>
              <a:rPr lang="mr-IN" b="1" dirty="0" smtClean="0"/>
              <a:t>–</a:t>
            </a:r>
            <a:r>
              <a:rPr lang="en-US" b="1" dirty="0" smtClean="0"/>
              <a:t> </a:t>
            </a:r>
            <a:r>
              <a:rPr lang="en-US" dirty="0" smtClean="0"/>
              <a:t>People coerced or deceived into moving. Essentially a modern-day form of slavery.</a:t>
            </a:r>
          </a:p>
        </p:txBody>
      </p:sp>
    </p:spTree>
    <p:extLst>
      <p:ext uri="{BB962C8B-B14F-4D97-AF65-F5344CB8AC3E}">
        <p14:creationId xmlns:p14="http://schemas.microsoft.com/office/powerpoint/2010/main" val="19645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to investigate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Tohoku earthquake, tsunami &amp; nuclear accident </a:t>
            </a:r>
            <a:r>
              <a:rPr lang="mr-IN" dirty="0" smtClean="0"/>
              <a:t>–</a:t>
            </a:r>
            <a:r>
              <a:rPr lang="en-US" dirty="0" smtClean="0"/>
              <a:t> 2011 </a:t>
            </a:r>
            <a:r>
              <a:rPr lang="en-US" sz="1600" dirty="0" smtClean="0">
                <a:hlinkClick r:id="rId2"/>
              </a:rPr>
              <a:t>http://cgge.aag.org/Migration1e/CaseStudy6_Japan_Feb13/CaseStudy6_Japan_Feb13.html</a:t>
            </a:r>
            <a:endParaRPr lang="en-US" sz="1600" dirty="0" smtClean="0"/>
          </a:p>
          <a:p>
            <a:r>
              <a:rPr lang="en-US" dirty="0" smtClean="0"/>
              <a:t>Syria </a:t>
            </a:r>
            <a:r>
              <a:rPr lang="mr-IN" dirty="0" smtClean="0"/>
              <a:t>–</a:t>
            </a:r>
            <a:r>
              <a:rPr lang="en-US" dirty="0" smtClean="0"/>
              <a:t> 2010 - present day (See PDF)</a:t>
            </a:r>
          </a:p>
          <a:p>
            <a:r>
              <a:rPr lang="en-US" dirty="0" smtClean="0"/>
              <a:t>Iraq - IDPs  </a:t>
            </a:r>
            <a:r>
              <a:rPr lang="en-US" sz="1600" dirty="0" smtClean="0">
                <a:hlinkClick r:id="rId3"/>
              </a:rPr>
              <a:t>http://www.unhcr.org/internally-displaced-people.html</a:t>
            </a:r>
            <a:endParaRPr lang="en-US" sz="1600" dirty="0" smtClean="0"/>
          </a:p>
          <a:p>
            <a:r>
              <a:rPr lang="en-US" dirty="0" smtClean="0"/>
              <a:t>Niger (See PDF)</a:t>
            </a:r>
          </a:p>
          <a:p>
            <a:r>
              <a:rPr lang="en-US" dirty="0" smtClean="0"/>
              <a:t>Hurricane Katrina 2005 </a:t>
            </a:r>
            <a:r>
              <a:rPr lang="en-US" sz="1600" dirty="0" smtClean="0">
                <a:hlinkClick r:id="rId4"/>
              </a:rPr>
              <a:t>https://blog.education.nationalgeographic.com/2015/08/27/mapping-migration-after-hurricane-katrina/</a:t>
            </a:r>
            <a:endParaRPr lang="en-US" dirty="0" smtClean="0"/>
          </a:p>
          <a:p>
            <a:r>
              <a:rPr lang="en-US" dirty="0" smtClean="0"/>
              <a:t>China </a:t>
            </a:r>
            <a:r>
              <a:rPr lang="mr-IN" dirty="0" smtClean="0"/>
              <a:t>–</a:t>
            </a:r>
            <a:r>
              <a:rPr lang="en-US" dirty="0" smtClean="0"/>
              <a:t> Three </a:t>
            </a:r>
            <a:r>
              <a:rPr lang="en-US" dirty="0"/>
              <a:t>Gorges Dam (</a:t>
            </a:r>
            <a:r>
              <a:rPr lang="en-US" dirty="0" smtClean="0"/>
              <a:t>1.3 </a:t>
            </a:r>
            <a:r>
              <a:rPr lang="en-US" dirty="0"/>
              <a:t>million </a:t>
            </a:r>
            <a:r>
              <a:rPr lang="en-US" dirty="0" smtClean="0"/>
              <a:t>people displaced) </a:t>
            </a:r>
            <a:r>
              <a:rPr lang="en-US" sz="1600" dirty="0" smtClean="0">
                <a:hlinkClick r:id="rId5"/>
              </a:rPr>
              <a:t>http://www.bbc.com/news/world-asia-china-17754256</a:t>
            </a:r>
            <a:endParaRPr lang="en-US" sz="1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214</Words>
  <Application>Microsoft Macintosh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Mangal</vt:lpstr>
      <vt:lpstr>Office Theme</vt:lpstr>
      <vt:lpstr>Forced migration &amp; internal displacement</vt:lpstr>
      <vt:lpstr>What is migration?</vt:lpstr>
      <vt:lpstr>Forced Migrations</vt:lpstr>
      <vt:lpstr>PowerPoint Presentation</vt:lpstr>
      <vt:lpstr>PowerPoint Presentation</vt:lpstr>
      <vt:lpstr>Classifying forced migrants</vt:lpstr>
      <vt:lpstr>Examples to investigate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Forced migration &amp; internal displacement</dc:title>
  <dc:creator>Rob Battye</dc:creator>
  <cp:lastModifiedBy>Rob Battye</cp:lastModifiedBy>
  <cp:revision>9</cp:revision>
  <dcterms:created xsi:type="dcterms:W3CDTF">2017-09-27T03:07:23Z</dcterms:created>
  <dcterms:modified xsi:type="dcterms:W3CDTF">2017-09-28T01:35:13Z</dcterms:modified>
</cp:coreProperties>
</file>