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718"/>
  </p:normalViewPr>
  <p:slideViewPr>
    <p:cSldViewPr snapToGrid="0" snapToObjects="1">
      <p:cViewPr varScale="1">
        <p:scale>
          <a:sx n="88" d="100"/>
          <a:sy n="88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54A1-20F5-1D4E-A0E6-412A6325CF6D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2906-8407-8E40-9A1D-00726A9AB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9DCA-5AEA-204D-943F-4CD4010930D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3BCD-3C9E-CE45-9D05-61B24859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consumption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resources?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114" y="2246539"/>
            <a:ext cx="4299857" cy="271734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Anything that people use to make their lives better.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Non-renewable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276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Once used, they are gone for good.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Fossil fuels are a good example.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Note, some non-renewable resources can be recycled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aluminium</a:t>
            </a:r>
            <a:r>
              <a:rPr lang="en-US" dirty="0" smtClean="0"/>
              <a:t> cans or plastics made from fossil fuels.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690688"/>
            <a:ext cx="7458456" cy="43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40" r="2575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Renewable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432594"/>
            <a:ext cx="5434583" cy="3898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Can be used indefinitely if that use is managed.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Wind and solar energy are renewable energy sources.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Soil and freshwater supplies can be considered renewable, but only if they are managed carefully.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Resources that are consumed faster than they are regenerated soon become depleted. They effectively become non-renewable.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Soil takes thousands of years to be created, but it can be lost through erosion in a matter of hours.</a:t>
            </a:r>
          </a:p>
        </p:txBody>
      </p:sp>
    </p:spTree>
    <p:extLst>
      <p:ext uri="{BB962C8B-B14F-4D97-AF65-F5344CB8AC3E}">
        <p14:creationId xmlns:p14="http://schemas.microsoft.com/office/powerpoint/2010/main" val="1112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ecosystem’s capacity to produce resources that are used by people and to absorb the waste materials they produce using current technology and management systems.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Biocapacity</a:t>
            </a:r>
            <a:r>
              <a:rPr lang="en-US" dirty="0" smtClean="0"/>
              <a:t> is a theoretical productive area that can regenerate what people demand from nature (the ecological footprint).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can change over time due to; climate change, new technology or new management systems.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currently an estimated 12 billion hectares of productive land &amp; water on Earth. With 7.5 billion people, that means 1.6 global hectares per person.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countries have larger </a:t>
            </a:r>
            <a:r>
              <a:rPr lang="en-US" dirty="0" err="1" smtClean="0"/>
              <a:t>biocapacities</a:t>
            </a:r>
            <a:r>
              <a:rPr lang="en-US" dirty="0" smtClean="0"/>
              <a:t> than others due to;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area of country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climate, relief &amp; soil type</a:t>
            </a:r>
          </a:p>
          <a:p>
            <a:pPr marL="0" indent="0">
              <a:buNone/>
            </a:pPr>
            <a:r>
              <a:rPr lang="en-US" dirty="0"/>
              <a:t>	3</a:t>
            </a:r>
            <a:r>
              <a:rPr lang="en-US" dirty="0" smtClean="0"/>
              <a:t>. mineral &amp; other types of natural resources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level of prevailing technology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100" y="961812"/>
            <a:ext cx="7019198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Ecological footprint</a:t>
            </a:r>
          </a:p>
        </p:txBody>
      </p:sp>
    </p:spTree>
    <p:extLst>
      <p:ext uri="{BB962C8B-B14F-4D97-AF65-F5344CB8AC3E}">
        <p14:creationId xmlns:p14="http://schemas.microsoft.com/office/powerpoint/2010/main" val="234356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theoretical measurement of the amount of </a:t>
            </a:r>
            <a:r>
              <a:rPr lang="en-US" dirty="0" smtClean="0"/>
              <a:t>land &amp; water </a:t>
            </a:r>
            <a:r>
              <a:rPr lang="en-US" dirty="0"/>
              <a:t>a population requires to produce the resources it </a:t>
            </a:r>
            <a:r>
              <a:rPr lang="en-US" dirty="0" smtClean="0"/>
              <a:t>consumes </a:t>
            </a:r>
            <a:r>
              <a:rPr lang="en-US" dirty="0"/>
              <a:t>and to absorb its </a:t>
            </a:r>
            <a:r>
              <a:rPr lang="en-US" dirty="0" smtClean="0"/>
              <a:t>waste, </a:t>
            </a:r>
            <a:r>
              <a:rPr lang="en-US" dirty="0"/>
              <a:t>under prevailing technology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the theoretical area of land &amp; water required to meet a given level of consumption, and is expressed in Global Hectares per person.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current global ecological footprint of every person on the planet is 1.6 Earths.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309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Resource consumption</vt:lpstr>
      <vt:lpstr>What are resources?</vt:lpstr>
      <vt:lpstr>Non-renewable resources</vt:lpstr>
      <vt:lpstr>Renewable resources</vt:lpstr>
      <vt:lpstr>Biocapacity</vt:lpstr>
      <vt:lpstr>Biocapacity</vt:lpstr>
      <vt:lpstr>Ecological footprint</vt:lpstr>
      <vt:lpstr>Ecological footprint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consumption</dc:title>
  <dc:creator>Rob Battye</dc:creator>
  <cp:lastModifiedBy>Rob Battye</cp:lastModifiedBy>
  <cp:revision>15</cp:revision>
  <dcterms:created xsi:type="dcterms:W3CDTF">2018-01-23T03:01:28Z</dcterms:created>
  <dcterms:modified xsi:type="dcterms:W3CDTF">2018-01-25T07:09:50Z</dcterms:modified>
</cp:coreProperties>
</file>