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718"/>
  </p:normalViewPr>
  <p:slideViewPr>
    <p:cSldViewPr snapToGrid="0" snapToObjects="1">
      <p:cViewPr varScale="1">
        <p:scale>
          <a:sx n="88" d="100"/>
          <a:sy n="88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EE5B-CE5F-BF4C-8F81-0951BCB3FF0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93CF-1602-CE47-828D-C08BDBDE3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E2FD-2C33-9347-81FC-1E12F8D01F5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3116-2A2A-1049-B039-300840C6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Poverty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/>
              <a:t>Food &amp; diet</a:t>
            </a:r>
            <a:endParaRPr lang="en-US" sz="3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smtClean="0"/>
              <a:t>Consumer goods &amp; services</a:t>
            </a:r>
            <a:endParaRPr lang="en-US" sz="36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/>
              <a:t>Energy use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err="1" smtClean="0"/>
              <a:t>Urbanisation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45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5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What is poverty?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dirty="0"/>
              <a:t>Being poor</a:t>
            </a:r>
          </a:p>
          <a:p>
            <a:endParaRPr lang="en-US" dirty="0"/>
          </a:p>
          <a:p>
            <a:r>
              <a:rPr lang="en-US" dirty="0"/>
              <a:t>Not having material possessions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26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Relative poverty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038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Relative poverty</a:t>
            </a:r>
            <a:r>
              <a:rPr lang="en-US" sz="3600" dirty="0"/>
              <a:t> is the condition in which people lack the minimum amount of income needed in order to maintain the average standard of living in the society in which they live.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1825625"/>
            <a:ext cx="6656832" cy="34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07" y="174171"/>
            <a:ext cx="7802045" cy="58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" y="2249424"/>
            <a:ext cx="12004869" cy="332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information about absolute poverty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26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Sustainable Development Goal 1 -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2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End poverty in all its forms everywhere.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31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Poverty has been falling in most countries. This has been achieved through;</a:t>
            </a:r>
          </a:p>
          <a:p>
            <a:pPr marL="0" indent="0">
              <a:buNone/>
            </a:pPr>
            <a:r>
              <a:rPr lang="en-US" dirty="0" smtClean="0"/>
              <a:t>Increased international trade</a:t>
            </a:r>
          </a:p>
          <a:p>
            <a:pPr marL="0" indent="0">
              <a:buNone/>
            </a:pPr>
            <a:r>
              <a:rPr lang="en-US" dirty="0" smtClean="0"/>
              <a:t>Improvements in farming methods</a:t>
            </a:r>
          </a:p>
          <a:p>
            <a:pPr marL="0" indent="0">
              <a:buNone/>
            </a:pPr>
            <a:r>
              <a:rPr lang="en-US" dirty="0" smtClean="0"/>
              <a:t>Better healthcare</a:t>
            </a:r>
          </a:p>
          <a:p>
            <a:pPr marL="0" indent="0">
              <a:buNone/>
            </a:pPr>
            <a:r>
              <a:rPr lang="en-US" dirty="0" smtClean="0"/>
              <a:t>Increased access to education</a:t>
            </a:r>
          </a:p>
          <a:p>
            <a:pPr marL="0" indent="0">
              <a:buNone/>
            </a:pPr>
            <a:r>
              <a:rPr lang="en-US" dirty="0" smtClean="0"/>
              <a:t>Improved infrastructure (roads, water supplies, energy supplies</a:t>
            </a:r>
            <a:r>
              <a:rPr lang="en-US" dirty="0"/>
              <a:t> </a:t>
            </a:r>
            <a:r>
              <a:rPr lang="en-US" dirty="0" smtClean="0"/>
              <a:t>&amp; sanitation)</a:t>
            </a:r>
          </a:p>
          <a:p>
            <a:pPr marL="0" indent="0">
              <a:buNone/>
            </a:pPr>
            <a:r>
              <a:rPr lang="en-US" dirty="0" smtClean="0"/>
              <a:t>Use of appropriate technology (low-tech)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824" y="333829"/>
            <a:ext cx="10765636" cy="60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431" y="777384"/>
            <a:ext cx="8458553" cy="5434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new global middle class </a:t>
            </a:r>
          </a:p>
        </p:txBody>
      </p:sp>
    </p:spTree>
    <p:extLst>
      <p:ext uri="{BB962C8B-B14F-4D97-AF65-F5344CB8AC3E}">
        <p14:creationId xmlns:p14="http://schemas.microsoft.com/office/powerpoint/2010/main" val="316386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102</Words>
  <Application>Microsoft Macintosh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Poverty Reduction</vt:lpstr>
      <vt:lpstr>What is poverty?</vt:lpstr>
      <vt:lpstr>Relative poverty</vt:lpstr>
      <vt:lpstr>PowerPoint Presentation</vt:lpstr>
      <vt:lpstr>UN information about absolute poverty</vt:lpstr>
      <vt:lpstr>UN Sustainable Development Goal 1 -  </vt:lpstr>
      <vt:lpstr>Poverty reduction</vt:lpstr>
      <vt:lpstr>PowerPoint Presentation</vt:lpstr>
      <vt:lpstr>The new global middle class </vt:lpstr>
      <vt:lpstr>Consequences?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Reduction</dc:title>
  <dc:creator>Rob Battye</dc:creator>
  <cp:lastModifiedBy>Rob Battye</cp:lastModifiedBy>
  <cp:revision>8</cp:revision>
  <dcterms:created xsi:type="dcterms:W3CDTF">2018-01-22T08:02:15Z</dcterms:created>
  <dcterms:modified xsi:type="dcterms:W3CDTF">2018-01-23T02:56:56Z</dcterms:modified>
</cp:coreProperties>
</file>