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5.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7.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8.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9.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0.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1.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2.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9" r:id="rId4"/>
    <p:sldMasterId id="2147483772" r:id="rId5"/>
    <p:sldMasterId id="2147483817" r:id="rId6"/>
    <p:sldMasterId id="2147483830" r:id="rId7"/>
    <p:sldMasterId id="2147484028" r:id="rId8"/>
    <p:sldMasterId id="2147484040" r:id="rId9"/>
    <p:sldMasterId id="2147484190" r:id="rId10"/>
    <p:sldMasterId id="2147484222" r:id="rId11"/>
    <p:sldMasterId id="2147484305" r:id="rId12"/>
    <p:sldMasterId id="2147484365" r:id="rId13"/>
    <p:sldMasterId id="2147484407" r:id="rId14"/>
    <p:sldMasterId id="2147484422" r:id="rId15"/>
    <p:sldMasterId id="2147484506" r:id="rId16"/>
    <p:sldMasterId id="2147484548" r:id="rId17"/>
    <p:sldMasterId id="2147484563" r:id="rId18"/>
    <p:sldMasterId id="2147484589" r:id="rId19"/>
    <p:sldMasterId id="2147484603" r:id="rId20"/>
    <p:sldMasterId id="2147484618" r:id="rId21"/>
    <p:sldMasterId id="2147484633" r:id="rId22"/>
    <p:sldMasterId id="2147484761" r:id="rId23"/>
  </p:sldMasterIdLst>
  <p:notesMasterIdLst>
    <p:notesMasterId r:id="rId113"/>
  </p:notesMasterIdLst>
  <p:sldIdLst>
    <p:sldId id="304" r:id="rId24"/>
    <p:sldId id="630" r:id="rId25"/>
    <p:sldId id="454" r:id="rId26"/>
    <p:sldId id="413" r:id="rId27"/>
    <p:sldId id="363" r:id="rId28"/>
    <p:sldId id="362" r:id="rId29"/>
    <p:sldId id="619" r:id="rId30"/>
    <p:sldId id="620" r:id="rId31"/>
    <p:sldId id="559" r:id="rId32"/>
    <p:sldId id="589" r:id="rId33"/>
    <p:sldId id="545" r:id="rId34"/>
    <p:sldId id="510" r:id="rId35"/>
    <p:sldId id="408" r:id="rId36"/>
    <p:sldId id="409" r:id="rId37"/>
    <p:sldId id="553" r:id="rId38"/>
    <p:sldId id="641" r:id="rId39"/>
    <p:sldId id="642" r:id="rId40"/>
    <p:sldId id="643" r:id="rId41"/>
    <p:sldId id="644" r:id="rId42"/>
    <p:sldId id="308" r:id="rId43"/>
    <p:sldId id="305" r:id="rId44"/>
    <p:sldId id="385" r:id="rId45"/>
    <p:sldId id="386" r:id="rId46"/>
    <p:sldId id="437" r:id="rId47"/>
    <p:sldId id="441" r:id="rId48"/>
    <p:sldId id="505" r:id="rId49"/>
    <p:sldId id="316" r:id="rId50"/>
    <p:sldId id="317" r:id="rId51"/>
    <p:sldId id="319" r:id="rId52"/>
    <p:sldId id="335" r:id="rId53"/>
    <p:sldId id="592" r:id="rId54"/>
    <p:sldId id="610" r:id="rId55"/>
    <p:sldId id="493" r:id="rId56"/>
    <p:sldId id="467" r:id="rId57"/>
    <p:sldId id="311" r:id="rId58"/>
    <p:sldId id="506" r:id="rId59"/>
    <p:sldId id="508" r:id="rId60"/>
    <p:sldId id="482" r:id="rId61"/>
    <p:sldId id="562" r:id="rId62"/>
    <p:sldId id="332" r:id="rId63"/>
    <p:sldId id="605" r:id="rId64"/>
    <p:sldId id="456" r:id="rId65"/>
    <p:sldId id="492" r:id="rId66"/>
    <p:sldId id="466" r:id="rId67"/>
    <p:sldId id="496" r:id="rId68"/>
    <p:sldId id="504" r:id="rId69"/>
    <p:sldId id="463" r:id="rId70"/>
    <p:sldId id="485" r:id="rId71"/>
    <p:sldId id="628" r:id="rId72"/>
    <p:sldId id="629" r:id="rId73"/>
    <p:sldId id="422" r:id="rId74"/>
    <p:sldId id="491" r:id="rId75"/>
    <p:sldId id="499" r:id="rId76"/>
    <p:sldId id="459" r:id="rId77"/>
    <p:sldId id="521" r:id="rId78"/>
    <p:sldId id="507" r:id="rId79"/>
    <p:sldId id="395" r:id="rId80"/>
    <p:sldId id="458" r:id="rId81"/>
    <p:sldId id="461" r:id="rId82"/>
    <p:sldId id="464" r:id="rId83"/>
    <p:sldId id="465" r:id="rId84"/>
    <p:sldId id="522" r:id="rId85"/>
    <p:sldId id="470" r:id="rId86"/>
    <p:sldId id="503" r:id="rId87"/>
    <p:sldId id="487" r:id="rId88"/>
    <p:sldId id="259" r:id="rId89"/>
    <p:sldId id="471" r:id="rId90"/>
    <p:sldId id="561" r:id="rId91"/>
    <p:sldId id="480" r:id="rId92"/>
    <p:sldId id="477" r:id="rId93"/>
    <p:sldId id="476" r:id="rId94"/>
    <p:sldId id="472" r:id="rId95"/>
    <p:sldId id="475" r:id="rId96"/>
    <p:sldId id="460" r:id="rId97"/>
    <p:sldId id="490" r:id="rId98"/>
    <p:sldId id="481" r:id="rId99"/>
    <p:sldId id="495" r:id="rId100"/>
    <p:sldId id="419" r:id="rId101"/>
    <p:sldId id="457" r:id="rId102"/>
    <p:sldId id="563" r:id="rId103"/>
    <p:sldId id="606" r:id="rId104"/>
    <p:sldId id="533" r:id="rId105"/>
    <p:sldId id="544" r:id="rId106"/>
    <p:sldId id="543" r:id="rId107"/>
    <p:sldId id="534" r:id="rId108"/>
    <p:sldId id="536" r:id="rId109"/>
    <p:sldId id="537" r:id="rId110"/>
    <p:sldId id="538" r:id="rId111"/>
    <p:sldId id="564" r:id="rId11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3333FF"/>
    <a:srgbClr val="00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0" d="100"/>
          <a:sy n="80" d="100"/>
        </p:scale>
        <p:origin x="-71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78.xml"/><Relationship Id="rId102" Type="http://schemas.openxmlformats.org/officeDocument/2006/relationships/slide" Target="slides/slide79.xml"/><Relationship Id="rId103" Type="http://schemas.openxmlformats.org/officeDocument/2006/relationships/slide" Target="slides/slide80.xml"/><Relationship Id="rId104" Type="http://schemas.openxmlformats.org/officeDocument/2006/relationships/slide" Target="slides/slide81.xml"/><Relationship Id="rId105" Type="http://schemas.openxmlformats.org/officeDocument/2006/relationships/slide" Target="slides/slide82.xml"/><Relationship Id="rId106" Type="http://schemas.openxmlformats.org/officeDocument/2006/relationships/slide" Target="slides/slide83.xml"/><Relationship Id="rId107" Type="http://schemas.openxmlformats.org/officeDocument/2006/relationships/slide" Target="slides/slide8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slide" Target="slides/slide85.xml"/><Relationship Id="rId109" Type="http://schemas.openxmlformats.org/officeDocument/2006/relationships/slide" Target="slides/slide8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50" Type="http://schemas.openxmlformats.org/officeDocument/2006/relationships/slide" Target="slides/slide27.xml"/><Relationship Id="rId51" Type="http://schemas.openxmlformats.org/officeDocument/2006/relationships/slide" Target="slides/slide28.xml"/><Relationship Id="rId52" Type="http://schemas.openxmlformats.org/officeDocument/2006/relationships/slide" Target="slides/slide29.xml"/><Relationship Id="rId53" Type="http://schemas.openxmlformats.org/officeDocument/2006/relationships/slide" Target="slides/slide30.xml"/><Relationship Id="rId54" Type="http://schemas.openxmlformats.org/officeDocument/2006/relationships/slide" Target="slides/slide31.xml"/><Relationship Id="rId55" Type="http://schemas.openxmlformats.org/officeDocument/2006/relationships/slide" Target="slides/slide32.xml"/><Relationship Id="rId56" Type="http://schemas.openxmlformats.org/officeDocument/2006/relationships/slide" Target="slides/slide33.xml"/><Relationship Id="rId57" Type="http://schemas.openxmlformats.org/officeDocument/2006/relationships/slide" Target="slides/slide34.xml"/><Relationship Id="rId58" Type="http://schemas.openxmlformats.org/officeDocument/2006/relationships/slide" Target="slides/slide35.xml"/><Relationship Id="rId59" Type="http://schemas.openxmlformats.org/officeDocument/2006/relationships/slide" Target="slides/slide36.xml"/><Relationship Id="rId70" Type="http://schemas.openxmlformats.org/officeDocument/2006/relationships/slide" Target="slides/slide47.xml"/><Relationship Id="rId71" Type="http://schemas.openxmlformats.org/officeDocument/2006/relationships/slide" Target="slides/slide48.xml"/><Relationship Id="rId72" Type="http://schemas.openxmlformats.org/officeDocument/2006/relationships/slide" Target="slides/slide49.xml"/><Relationship Id="rId73" Type="http://schemas.openxmlformats.org/officeDocument/2006/relationships/slide" Target="slides/slide50.xml"/><Relationship Id="rId74" Type="http://schemas.openxmlformats.org/officeDocument/2006/relationships/slide" Target="slides/slide51.xml"/><Relationship Id="rId75" Type="http://schemas.openxmlformats.org/officeDocument/2006/relationships/slide" Target="slides/slide52.xml"/><Relationship Id="rId76" Type="http://schemas.openxmlformats.org/officeDocument/2006/relationships/slide" Target="slides/slide53.xml"/><Relationship Id="rId77" Type="http://schemas.openxmlformats.org/officeDocument/2006/relationships/slide" Target="slides/slide54.xml"/><Relationship Id="rId78" Type="http://schemas.openxmlformats.org/officeDocument/2006/relationships/slide" Target="slides/slide55.xml"/><Relationship Id="rId79" Type="http://schemas.openxmlformats.org/officeDocument/2006/relationships/slide" Target="slides/slide56.xml"/><Relationship Id="rId110" Type="http://schemas.openxmlformats.org/officeDocument/2006/relationships/slide" Target="slides/slide87.xml"/><Relationship Id="rId90" Type="http://schemas.openxmlformats.org/officeDocument/2006/relationships/slide" Target="slides/slide67.xml"/><Relationship Id="rId91" Type="http://schemas.openxmlformats.org/officeDocument/2006/relationships/slide" Target="slides/slide68.xml"/><Relationship Id="rId92" Type="http://schemas.openxmlformats.org/officeDocument/2006/relationships/slide" Target="slides/slide69.xml"/><Relationship Id="rId93" Type="http://schemas.openxmlformats.org/officeDocument/2006/relationships/slide" Target="slides/slide70.xml"/><Relationship Id="rId94" Type="http://schemas.openxmlformats.org/officeDocument/2006/relationships/slide" Target="slides/slide71.xml"/><Relationship Id="rId95" Type="http://schemas.openxmlformats.org/officeDocument/2006/relationships/slide" Target="slides/slide72.xml"/><Relationship Id="rId96" Type="http://schemas.openxmlformats.org/officeDocument/2006/relationships/slide" Target="slides/slide73.xml"/><Relationship Id="rId97" Type="http://schemas.openxmlformats.org/officeDocument/2006/relationships/slide" Target="slides/slide74.xml"/><Relationship Id="rId98" Type="http://schemas.openxmlformats.org/officeDocument/2006/relationships/slide" Target="slides/slide75.xml"/><Relationship Id="rId99" Type="http://schemas.openxmlformats.org/officeDocument/2006/relationships/slide" Target="slides/slide76.xml"/><Relationship Id="rId111" Type="http://schemas.openxmlformats.org/officeDocument/2006/relationships/slide" Target="slides/slide88.xml"/><Relationship Id="rId112" Type="http://schemas.openxmlformats.org/officeDocument/2006/relationships/slide" Target="slides/slide89.xml"/><Relationship Id="rId113" Type="http://schemas.openxmlformats.org/officeDocument/2006/relationships/notesMaster" Target="notesMasters/notes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40" Type="http://schemas.openxmlformats.org/officeDocument/2006/relationships/slide" Target="slides/slide17.xml"/><Relationship Id="rId41" Type="http://schemas.openxmlformats.org/officeDocument/2006/relationships/slide" Target="slides/slide18.xml"/><Relationship Id="rId42" Type="http://schemas.openxmlformats.org/officeDocument/2006/relationships/slide" Target="slides/slide19.xml"/><Relationship Id="rId43" Type="http://schemas.openxmlformats.org/officeDocument/2006/relationships/slide" Target="slides/slide20.xml"/><Relationship Id="rId44" Type="http://schemas.openxmlformats.org/officeDocument/2006/relationships/slide" Target="slides/slide21.xml"/><Relationship Id="rId45" Type="http://schemas.openxmlformats.org/officeDocument/2006/relationships/slide" Target="slides/slide22.xml"/><Relationship Id="rId46" Type="http://schemas.openxmlformats.org/officeDocument/2006/relationships/slide" Target="slides/slide23.xml"/><Relationship Id="rId47" Type="http://schemas.openxmlformats.org/officeDocument/2006/relationships/slide" Target="slides/slide24.xml"/><Relationship Id="rId48" Type="http://schemas.openxmlformats.org/officeDocument/2006/relationships/slide" Target="slides/slide25.xml"/><Relationship Id="rId49" Type="http://schemas.openxmlformats.org/officeDocument/2006/relationships/slide" Target="slides/slide26.xml"/><Relationship Id="rId60" Type="http://schemas.openxmlformats.org/officeDocument/2006/relationships/slide" Target="slides/slide37.xml"/><Relationship Id="rId61" Type="http://schemas.openxmlformats.org/officeDocument/2006/relationships/slide" Target="slides/slide38.xml"/><Relationship Id="rId62" Type="http://schemas.openxmlformats.org/officeDocument/2006/relationships/slide" Target="slides/slide39.xml"/><Relationship Id="rId63" Type="http://schemas.openxmlformats.org/officeDocument/2006/relationships/slide" Target="slides/slide40.xml"/><Relationship Id="rId64" Type="http://schemas.openxmlformats.org/officeDocument/2006/relationships/slide" Target="slides/slide41.xml"/><Relationship Id="rId65" Type="http://schemas.openxmlformats.org/officeDocument/2006/relationships/slide" Target="slides/slide42.xml"/><Relationship Id="rId66" Type="http://schemas.openxmlformats.org/officeDocument/2006/relationships/slide" Target="slides/slide43.xml"/><Relationship Id="rId67" Type="http://schemas.openxmlformats.org/officeDocument/2006/relationships/slide" Target="slides/slide44.xml"/><Relationship Id="rId68" Type="http://schemas.openxmlformats.org/officeDocument/2006/relationships/slide" Target="slides/slide45.xml"/><Relationship Id="rId69" Type="http://schemas.openxmlformats.org/officeDocument/2006/relationships/slide" Target="slides/slide46.xml"/><Relationship Id="rId100" Type="http://schemas.openxmlformats.org/officeDocument/2006/relationships/slide" Target="slides/slide77.xml"/><Relationship Id="rId80" Type="http://schemas.openxmlformats.org/officeDocument/2006/relationships/slide" Target="slides/slide57.xml"/><Relationship Id="rId81" Type="http://schemas.openxmlformats.org/officeDocument/2006/relationships/slide" Target="slides/slide58.xml"/><Relationship Id="rId82" Type="http://schemas.openxmlformats.org/officeDocument/2006/relationships/slide" Target="slides/slide59.xml"/><Relationship Id="rId83" Type="http://schemas.openxmlformats.org/officeDocument/2006/relationships/slide" Target="slides/slide60.xml"/><Relationship Id="rId84" Type="http://schemas.openxmlformats.org/officeDocument/2006/relationships/slide" Target="slides/slide61.xml"/><Relationship Id="rId85" Type="http://schemas.openxmlformats.org/officeDocument/2006/relationships/slide" Target="slides/slide62.xml"/><Relationship Id="rId86" Type="http://schemas.openxmlformats.org/officeDocument/2006/relationships/slide" Target="slides/slide63.xml"/><Relationship Id="rId87" Type="http://schemas.openxmlformats.org/officeDocument/2006/relationships/slide" Target="slides/slide64.xml"/><Relationship Id="rId88" Type="http://schemas.openxmlformats.org/officeDocument/2006/relationships/slide" Target="slides/slide65.xml"/><Relationship Id="rId89"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E3B1DE27-C394-4528-BE71-4BBBB930782C}" type="datetimeFigureOut">
              <a:rPr lang="en-US" smtClean="0"/>
              <a:t>3/11/15</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068F3E0F-1727-41FE-B8EB-184FBE728649}" type="slidenum">
              <a:rPr lang="en-US" smtClean="0"/>
              <a:t>‹#›</a:t>
            </a:fld>
            <a:endParaRPr lang="en-US"/>
          </a:p>
        </p:txBody>
      </p:sp>
    </p:spTree>
    <p:extLst>
      <p:ext uri="{BB962C8B-B14F-4D97-AF65-F5344CB8AC3E}">
        <p14:creationId xmlns:p14="http://schemas.microsoft.com/office/powerpoint/2010/main" val="60383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6D66E1-265B-4482-B418-6C624D32EACE}" type="slidenum">
              <a:rPr lang="en-GB" smtClean="0">
                <a:solidFill>
                  <a:prstClr val="black"/>
                </a:solidFill>
                <a:latin typeface="Arial" panose="020B0604020202020204" pitchFamily="34" charset="0"/>
              </a:rPr>
              <a:pPr>
                <a:spcBef>
                  <a:spcPct val="0"/>
                </a:spcBef>
              </a:pPr>
              <a:t>15</a:t>
            </a:fld>
            <a:endParaRPr lang="en-GB" smtClean="0">
              <a:solidFill>
                <a:prstClr val="black"/>
              </a:solidFill>
              <a:latin typeface="Arial" panose="020B0604020202020204" pitchFamily="34" charset="0"/>
            </a:endParaRPr>
          </a:p>
        </p:txBody>
      </p:sp>
      <p:sp>
        <p:nvSpPr>
          <p:cNvPr id="128003" name="Rectangle 2"/>
          <p:cNvSpPr>
            <a:spLocks noGrp="1" noRot="1" noChangeAspect="1" noChangeArrowheads="1" noTextEdit="1"/>
          </p:cNvSpPr>
          <p:nvPr>
            <p:ph type="sldImg"/>
          </p:nvPr>
        </p:nvSpPr>
        <p:spPr bwMode="auto">
          <a:xfrm>
            <a:off x="382588" y="685800"/>
            <a:ext cx="6092825" cy="3427413"/>
          </a:xfrm>
          <a:solidFill>
            <a:srgbClr val="FFFFFF"/>
          </a:solidFill>
          <a:ln>
            <a:solidFill>
              <a:srgbClr val="000000"/>
            </a:solidFill>
            <a:miter lim="800000"/>
            <a:headEnd/>
            <a:tailEnd/>
          </a:ln>
        </p:spPr>
      </p:sp>
      <p:sp>
        <p:nvSpPr>
          <p:cNvPr id="12800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GB" smtClean="0"/>
              <a:t>Inclusivity involves recognising difference, providing flexibility and choice not uniformity and treating everyone identically.</a:t>
            </a:r>
          </a:p>
        </p:txBody>
      </p:sp>
    </p:spTree>
    <p:extLst>
      <p:ext uri="{BB962C8B-B14F-4D97-AF65-F5344CB8AC3E}">
        <p14:creationId xmlns:p14="http://schemas.microsoft.com/office/powerpoint/2010/main" val="2983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64583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0327932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42EAA1C8-93B9-49F1-93E6-94006E52E91F}" type="datetimeFigureOut">
              <a:rPr lang="en-US"/>
              <a:pPr>
                <a:defRPr/>
              </a:pPr>
              <a:t>3/11/15</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mn-cs"/>
              </a:defRPr>
            </a:lvl1pPr>
          </a:lstStyle>
          <a:p>
            <a:pPr>
              <a:defRPr/>
            </a:pPr>
            <a:fld id="{C6EB3BA4-D4A8-4673-B07B-A3F04BF92CCF}" type="slidenum">
              <a:rPr lang="en-US"/>
              <a:pPr>
                <a:defRPr/>
              </a:pPr>
              <a:t>‹#›</a:t>
            </a:fld>
            <a:endParaRPr lang="en-US"/>
          </a:p>
        </p:txBody>
      </p:sp>
    </p:spTree>
    <p:extLst>
      <p:ext uri="{BB962C8B-B14F-4D97-AF65-F5344CB8AC3E}">
        <p14:creationId xmlns:p14="http://schemas.microsoft.com/office/powerpoint/2010/main" val="511686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C4D683C0-A821-4A8C-A93F-6A274D7C8547}"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36418078-7BE9-4449-A8D8-9ADD5E4DBC81}" type="slidenum">
              <a:rPr lang="en-US"/>
              <a:pPr>
                <a:defRPr/>
              </a:pPr>
              <a:t>‹#›</a:t>
            </a:fld>
            <a:endParaRPr lang="en-US"/>
          </a:p>
        </p:txBody>
      </p:sp>
    </p:spTree>
    <p:extLst>
      <p:ext uri="{BB962C8B-B14F-4D97-AF65-F5344CB8AC3E}">
        <p14:creationId xmlns:p14="http://schemas.microsoft.com/office/powerpoint/2010/main" val="37378122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838F288-BBB0-4DBC-B489-32AA6F251F25}"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0AFC5580-BD5E-4C77-843C-1AF180E88371}" type="slidenum">
              <a:rPr lang="en-US"/>
              <a:pPr>
                <a:defRPr/>
              </a:pPr>
              <a:t>‹#›</a:t>
            </a:fld>
            <a:endParaRPr lang="en-US"/>
          </a:p>
        </p:txBody>
      </p:sp>
    </p:spTree>
    <p:extLst>
      <p:ext uri="{BB962C8B-B14F-4D97-AF65-F5344CB8AC3E}">
        <p14:creationId xmlns:p14="http://schemas.microsoft.com/office/powerpoint/2010/main" val="2503793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4E57F-E876-4BC4-A05C-723ED4F1101F}" type="slidenum">
              <a:rPr lang="en-US"/>
              <a:pPr>
                <a:defRPr/>
              </a:pPr>
              <a:t>‹#›</a:t>
            </a:fld>
            <a:endParaRPr lang="en-US" dirty="0"/>
          </a:p>
        </p:txBody>
      </p:sp>
    </p:spTree>
    <p:extLst>
      <p:ext uri="{BB962C8B-B14F-4D97-AF65-F5344CB8AC3E}">
        <p14:creationId xmlns:p14="http://schemas.microsoft.com/office/powerpoint/2010/main" val="394209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AECC93-CC28-4B52-A750-1C0354220983}" type="slidenum">
              <a:rPr lang="en-US"/>
              <a:pPr>
                <a:defRPr/>
              </a:pPr>
              <a:t>‹#›</a:t>
            </a:fld>
            <a:endParaRPr lang="en-US" dirty="0"/>
          </a:p>
        </p:txBody>
      </p:sp>
    </p:spTree>
    <p:extLst>
      <p:ext uri="{BB962C8B-B14F-4D97-AF65-F5344CB8AC3E}">
        <p14:creationId xmlns:p14="http://schemas.microsoft.com/office/powerpoint/2010/main" val="32343249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BADD8-92EC-49A0-B972-AF8C54D8EE84}" type="slidenum">
              <a:rPr lang="en-US"/>
              <a:pPr>
                <a:defRPr/>
              </a:pPr>
              <a:t>‹#›</a:t>
            </a:fld>
            <a:endParaRPr lang="en-US" dirty="0"/>
          </a:p>
        </p:txBody>
      </p:sp>
    </p:spTree>
    <p:extLst>
      <p:ext uri="{BB962C8B-B14F-4D97-AF65-F5344CB8AC3E}">
        <p14:creationId xmlns:p14="http://schemas.microsoft.com/office/powerpoint/2010/main" val="1474277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A06BA1-EBFB-4E76-AB0F-3F5AEA798DB7}" type="slidenum">
              <a:rPr lang="en-US"/>
              <a:pPr>
                <a:defRPr/>
              </a:pPr>
              <a:t>‹#›</a:t>
            </a:fld>
            <a:endParaRPr lang="en-US" dirty="0"/>
          </a:p>
        </p:txBody>
      </p:sp>
    </p:spTree>
    <p:extLst>
      <p:ext uri="{BB962C8B-B14F-4D97-AF65-F5344CB8AC3E}">
        <p14:creationId xmlns:p14="http://schemas.microsoft.com/office/powerpoint/2010/main" val="2902947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F857F7-6D60-427C-A82D-4168D1D96AD7}" type="slidenum">
              <a:rPr lang="en-US"/>
              <a:pPr>
                <a:defRPr/>
              </a:pPr>
              <a:t>‹#›</a:t>
            </a:fld>
            <a:endParaRPr lang="en-US" dirty="0"/>
          </a:p>
        </p:txBody>
      </p:sp>
    </p:spTree>
    <p:extLst>
      <p:ext uri="{BB962C8B-B14F-4D97-AF65-F5344CB8AC3E}">
        <p14:creationId xmlns:p14="http://schemas.microsoft.com/office/powerpoint/2010/main" val="35449337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30F8CB-141E-40EE-9572-3E7BA53305E2}" type="slidenum">
              <a:rPr lang="en-US"/>
              <a:pPr>
                <a:defRPr/>
              </a:pPr>
              <a:t>‹#›</a:t>
            </a:fld>
            <a:endParaRPr lang="en-US" dirty="0"/>
          </a:p>
        </p:txBody>
      </p:sp>
    </p:spTree>
    <p:extLst>
      <p:ext uri="{BB962C8B-B14F-4D97-AF65-F5344CB8AC3E}">
        <p14:creationId xmlns:p14="http://schemas.microsoft.com/office/powerpoint/2010/main" val="5972329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C95D25-E268-4F84-9826-9B9EB3478937}" type="slidenum">
              <a:rPr lang="en-US"/>
              <a:pPr>
                <a:defRPr/>
              </a:pPr>
              <a:t>‹#›</a:t>
            </a:fld>
            <a:endParaRPr lang="en-US" dirty="0"/>
          </a:p>
        </p:txBody>
      </p:sp>
    </p:spTree>
    <p:extLst>
      <p:ext uri="{BB962C8B-B14F-4D97-AF65-F5344CB8AC3E}">
        <p14:creationId xmlns:p14="http://schemas.microsoft.com/office/powerpoint/2010/main" val="75324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8887417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4D8836-AA80-4F7F-B141-6CC4C4AF39B5}" type="slidenum">
              <a:rPr lang="en-US"/>
              <a:pPr>
                <a:defRPr/>
              </a:pPr>
              <a:t>‹#›</a:t>
            </a:fld>
            <a:endParaRPr lang="en-US" dirty="0"/>
          </a:p>
        </p:txBody>
      </p:sp>
    </p:spTree>
    <p:extLst>
      <p:ext uri="{BB962C8B-B14F-4D97-AF65-F5344CB8AC3E}">
        <p14:creationId xmlns:p14="http://schemas.microsoft.com/office/powerpoint/2010/main" val="21882595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6F00E8-8345-48B2-B7F0-2813BB305B88}" type="slidenum">
              <a:rPr lang="en-US"/>
              <a:pPr>
                <a:defRPr/>
              </a:pPr>
              <a:t>‹#›</a:t>
            </a:fld>
            <a:endParaRPr lang="en-US" dirty="0"/>
          </a:p>
        </p:txBody>
      </p:sp>
    </p:spTree>
    <p:extLst>
      <p:ext uri="{BB962C8B-B14F-4D97-AF65-F5344CB8AC3E}">
        <p14:creationId xmlns:p14="http://schemas.microsoft.com/office/powerpoint/2010/main" val="469696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D8DDF-42E1-4B7C-8D54-916B00B288E9}" type="slidenum">
              <a:rPr lang="en-US"/>
              <a:pPr>
                <a:defRPr/>
              </a:pPr>
              <a:t>‹#›</a:t>
            </a:fld>
            <a:endParaRPr lang="en-US" dirty="0"/>
          </a:p>
        </p:txBody>
      </p:sp>
    </p:spTree>
    <p:extLst>
      <p:ext uri="{BB962C8B-B14F-4D97-AF65-F5344CB8AC3E}">
        <p14:creationId xmlns:p14="http://schemas.microsoft.com/office/powerpoint/2010/main" val="1142690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B6E47-3837-476C-9BBC-3F27556CF6E9}" type="slidenum">
              <a:rPr lang="en-US"/>
              <a:pPr>
                <a:defRPr/>
              </a:pPr>
              <a:t>‹#›</a:t>
            </a:fld>
            <a:endParaRPr lang="en-US" dirty="0"/>
          </a:p>
        </p:txBody>
      </p:sp>
    </p:spTree>
    <p:extLst>
      <p:ext uri="{BB962C8B-B14F-4D97-AF65-F5344CB8AC3E}">
        <p14:creationId xmlns:p14="http://schemas.microsoft.com/office/powerpoint/2010/main" val="2022868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5F90F-787B-4F3F-B94B-F2BB2FA31F12}" type="slidenum">
              <a:rPr lang="en-US"/>
              <a:pPr>
                <a:defRPr/>
              </a:pPr>
              <a:t>‹#›</a:t>
            </a:fld>
            <a:endParaRPr lang="en-US" dirty="0"/>
          </a:p>
        </p:txBody>
      </p:sp>
    </p:spTree>
    <p:extLst>
      <p:ext uri="{BB962C8B-B14F-4D97-AF65-F5344CB8AC3E}">
        <p14:creationId xmlns:p14="http://schemas.microsoft.com/office/powerpoint/2010/main" val="393586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CC5BEB-BB7C-4DFF-AB2F-82AB1B6575B9}" type="slidenum">
              <a:rPr lang="en-US"/>
              <a:pPr>
                <a:defRPr/>
              </a:pPr>
              <a:t>‹#›</a:t>
            </a:fld>
            <a:endParaRPr lang="en-US" dirty="0"/>
          </a:p>
        </p:txBody>
      </p:sp>
    </p:spTree>
    <p:extLst>
      <p:ext uri="{BB962C8B-B14F-4D97-AF65-F5344CB8AC3E}">
        <p14:creationId xmlns:p14="http://schemas.microsoft.com/office/powerpoint/2010/main" val="8660758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D5E669D-810A-4996-8B21-E68475B11389}" type="slidenum">
              <a:rPr lang="en-US"/>
              <a:pPr>
                <a:defRPr/>
              </a:pPr>
              <a:t>‹#›</a:t>
            </a:fld>
            <a:endParaRPr lang="en-US" dirty="0"/>
          </a:p>
        </p:txBody>
      </p:sp>
    </p:spTree>
    <p:extLst>
      <p:ext uri="{BB962C8B-B14F-4D97-AF65-F5344CB8AC3E}">
        <p14:creationId xmlns:p14="http://schemas.microsoft.com/office/powerpoint/2010/main" val="25017893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4BAA0D5-F0D5-4AD5-9E18-58CA48C6384D}" type="slidenum">
              <a:rPr lang="en-US"/>
              <a:pPr>
                <a:defRPr/>
              </a:pPr>
              <a:t>‹#›</a:t>
            </a:fld>
            <a:endParaRPr lang="en-US"/>
          </a:p>
        </p:txBody>
      </p:sp>
    </p:spTree>
    <p:extLst>
      <p:ext uri="{BB962C8B-B14F-4D97-AF65-F5344CB8AC3E}">
        <p14:creationId xmlns:p14="http://schemas.microsoft.com/office/powerpoint/2010/main" val="22245838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147988DF-981E-4A8A-9A46-BCD7D58F5E9A}" type="slidenum">
              <a:rPr lang="en-US"/>
              <a:pPr>
                <a:defRPr/>
              </a:pPr>
              <a:t>‹#›</a:t>
            </a:fld>
            <a:endParaRPr lang="en-US"/>
          </a:p>
        </p:txBody>
      </p:sp>
    </p:spTree>
    <p:extLst>
      <p:ext uri="{BB962C8B-B14F-4D97-AF65-F5344CB8AC3E}">
        <p14:creationId xmlns:p14="http://schemas.microsoft.com/office/powerpoint/2010/main" val="2961070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F8166298-7DE1-4B52-8985-0260898C5AF3}" type="slidenum">
              <a:rPr lang="en-US"/>
              <a:pPr>
                <a:defRPr/>
              </a:pPr>
              <a:t>‹#›</a:t>
            </a:fld>
            <a:endParaRPr lang="en-US"/>
          </a:p>
        </p:txBody>
      </p:sp>
    </p:spTree>
    <p:extLst>
      <p:ext uri="{BB962C8B-B14F-4D97-AF65-F5344CB8AC3E}">
        <p14:creationId xmlns:p14="http://schemas.microsoft.com/office/powerpoint/2010/main" val="345074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92ED392B-B743-4D31-A030-D4D8F72682D7}"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2CD462F-4A5A-4248-AEA9-8792904D3F16}" type="slidenum">
              <a:rPr lang="en-US"/>
              <a:pPr>
                <a:defRPr/>
              </a:pPr>
              <a:t>‹#›</a:t>
            </a:fld>
            <a:endParaRPr lang="en-US"/>
          </a:p>
        </p:txBody>
      </p:sp>
    </p:spTree>
    <p:extLst>
      <p:ext uri="{BB962C8B-B14F-4D97-AF65-F5344CB8AC3E}">
        <p14:creationId xmlns:p14="http://schemas.microsoft.com/office/powerpoint/2010/main" val="29785235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84B7458C-9C98-443B-817E-87A5DC886D07}" type="slidenum">
              <a:rPr lang="en-US"/>
              <a:pPr>
                <a:defRPr/>
              </a:pPr>
              <a:t>‹#›</a:t>
            </a:fld>
            <a:endParaRPr lang="en-US"/>
          </a:p>
        </p:txBody>
      </p:sp>
    </p:spTree>
    <p:extLst>
      <p:ext uri="{BB962C8B-B14F-4D97-AF65-F5344CB8AC3E}">
        <p14:creationId xmlns:p14="http://schemas.microsoft.com/office/powerpoint/2010/main" val="39905771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A94A107A-7297-41C7-AEE8-BC7D87B66747}" type="slidenum">
              <a:rPr lang="en-US"/>
              <a:pPr>
                <a:defRPr/>
              </a:pPr>
              <a:t>‹#›</a:t>
            </a:fld>
            <a:endParaRPr lang="en-US"/>
          </a:p>
        </p:txBody>
      </p:sp>
    </p:spTree>
    <p:extLst>
      <p:ext uri="{BB962C8B-B14F-4D97-AF65-F5344CB8AC3E}">
        <p14:creationId xmlns:p14="http://schemas.microsoft.com/office/powerpoint/2010/main" val="3238256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7F462A08-A36D-4D63-A48D-1D9D134813D7}" type="slidenum">
              <a:rPr lang="en-US"/>
              <a:pPr>
                <a:defRPr/>
              </a:pPr>
              <a:t>‹#›</a:t>
            </a:fld>
            <a:endParaRPr lang="en-US"/>
          </a:p>
        </p:txBody>
      </p:sp>
    </p:spTree>
    <p:extLst>
      <p:ext uri="{BB962C8B-B14F-4D97-AF65-F5344CB8AC3E}">
        <p14:creationId xmlns:p14="http://schemas.microsoft.com/office/powerpoint/2010/main" val="1358584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6491909-A505-4874-884F-040B71470E47}" type="slidenum">
              <a:rPr lang="en-US"/>
              <a:pPr>
                <a:defRPr/>
              </a:pPr>
              <a:t>‹#›</a:t>
            </a:fld>
            <a:endParaRPr lang="en-US"/>
          </a:p>
        </p:txBody>
      </p:sp>
    </p:spTree>
    <p:extLst>
      <p:ext uri="{BB962C8B-B14F-4D97-AF65-F5344CB8AC3E}">
        <p14:creationId xmlns:p14="http://schemas.microsoft.com/office/powerpoint/2010/main" val="24903668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95C9F1BA-B762-407C-87D1-693B276B5F44}" type="slidenum">
              <a:rPr lang="en-US"/>
              <a:pPr>
                <a:defRPr/>
              </a:pPr>
              <a:t>‹#›</a:t>
            </a:fld>
            <a:endParaRPr lang="en-US"/>
          </a:p>
        </p:txBody>
      </p:sp>
    </p:spTree>
    <p:extLst>
      <p:ext uri="{BB962C8B-B14F-4D97-AF65-F5344CB8AC3E}">
        <p14:creationId xmlns:p14="http://schemas.microsoft.com/office/powerpoint/2010/main" val="33143268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7260FCD-515C-4BF4-A1B3-6D01D492505C}" type="slidenum">
              <a:rPr lang="en-US"/>
              <a:pPr>
                <a:defRPr/>
              </a:pPr>
              <a:t>‹#›</a:t>
            </a:fld>
            <a:endParaRPr lang="en-US"/>
          </a:p>
        </p:txBody>
      </p:sp>
    </p:spTree>
    <p:extLst>
      <p:ext uri="{BB962C8B-B14F-4D97-AF65-F5344CB8AC3E}">
        <p14:creationId xmlns:p14="http://schemas.microsoft.com/office/powerpoint/2010/main" val="30028350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3AC28646-1493-428D-A775-E339EC247ACA}" type="slidenum">
              <a:rPr lang="en-US"/>
              <a:pPr>
                <a:defRPr/>
              </a:pPr>
              <a:t>‹#›</a:t>
            </a:fld>
            <a:endParaRPr lang="en-US"/>
          </a:p>
        </p:txBody>
      </p:sp>
    </p:spTree>
    <p:extLst>
      <p:ext uri="{BB962C8B-B14F-4D97-AF65-F5344CB8AC3E}">
        <p14:creationId xmlns:p14="http://schemas.microsoft.com/office/powerpoint/2010/main" val="37533798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0D56648D-064E-4884-8D31-908A27A5091E}" type="slidenum">
              <a:rPr lang="en-US"/>
              <a:pPr>
                <a:defRPr/>
              </a:pPr>
              <a:t>‹#›</a:t>
            </a:fld>
            <a:endParaRPr lang="en-US"/>
          </a:p>
        </p:txBody>
      </p:sp>
    </p:spTree>
    <p:extLst>
      <p:ext uri="{BB962C8B-B14F-4D97-AF65-F5344CB8AC3E}">
        <p14:creationId xmlns:p14="http://schemas.microsoft.com/office/powerpoint/2010/main" val="19207386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C7878C9-FE6C-4441-94DF-93EE88364F60}" type="slidenum">
              <a:rPr lang="en-US"/>
              <a:pPr>
                <a:defRPr/>
              </a:pPr>
              <a:t>‹#›</a:t>
            </a:fld>
            <a:endParaRPr lang="en-US"/>
          </a:p>
        </p:txBody>
      </p:sp>
    </p:spTree>
    <p:extLst>
      <p:ext uri="{BB962C8B-B14F-4D97-AF65-F5344CB8AC3E}">
        <p14:creationId xmlns:p14="http://schemas.microsoft.com/office/powerpoint/2010/main" val="3160996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solidFill>
                  <a:srgbClr val="FFFFFF"/>
                </a:solidFill>
              </a:defRPr>
            </a:lvl1pPr>
          </a:lstStyle>
          <a:p>
            <a:pPr>
              <a:defRPr/>
            </a:pPr>
            <a:fld id="{FF5722A1-9134-4E76-A857-2E45E1332CEE}" type="slidenum">
              <a:rPr lang="en-US"/>
              <a:pPr>
                <a:defRPr/>
              </a:pPr>
              <a:t>‹#›</a:t>
            </a:fld>
            <a:endParaRPr lang="en-US"/>
          </a:p>
        </p:txBody>
      </p:sp>
    </p:spTree>
    <p:extLst>
      <p:ext uri="{BB962C8B-B14F-4D97-AF65-F5344CB8AC3E}">
        <p14:creationId xmlns:p14="http://schemas.microsoft.com/office/powerpoint/2010/main" val="305198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99C9612-5E7A-406A-A2A0-3189D236AE83}"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5EC93CD-9AA1-4912-8742-7B163EB05E20}" type="slidenum">
              <a:rPr lang="en-US"/>
              <a:pPr>
                <a:defRPr/>
              </a:pPr>
              <a:t>‹#›</a:t>
            </a:fld>
            <a:endParaRPr lang="en-US"/>
          </a:p>
        </p:txBody>
      </p:sp>
    </p:spTree>
    <p:extLst>
      <p:ext uri="{BB962C8B-B14F-4D97-AF65-F5344CB8AC3E}">
        <p14:creationId xmlns:p14="http://schemas.microsoft.com/office/powerpoint/2010/main" val="13846645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Arial" panose="020B0604020202020204" pitchFamily="34" charset="0"/>
              </a:defRPr>
            </a:lvl1pPr>
          </a:lstStyle>
          <a:p>
            <a:pPr>
              <a:defRPr/>
            </a:pPr>
            <a:fld id="{62C20CAA-6BD3-4B0E-A1A4-01B1D7B48878}" type="slidenum">
              <a:rPr lang="en-US"/>
              <a:pPr>
                <a:defRPr/>
              </a:pPr>
              <a:t>‹#›</a:t>
            </a:fld>
            <a:endParaRPr lang="en-US"/>
          </a:p>
        </p:txBody>
      </p:sp>
    </p:spTree>
    <p:extLst>
      <p:ext uri="{BB962C8B-B14F-4D97-AF65-F5344CB8AC3E}">
        <p14:creationId xmlns:p14="http://schemas.microsoft.com/office/powerpoint/2010/main" val="33837069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cs typeface="Arial" panose="020B0604020202020204" pitchFamily="34" charset="0"/>
              </a:defRPr>
            </a:lvl1pPr>
          </a:lstStyle>
          <a:p>
            <a:pPr>
              <a:defRPr/>
            </a:pPr>
            <a:fld id="{87076168-CD18-48F0-8DE0-159A4ADCE89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0646469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4BAA0D5-F0D5-4AD5-9E18-58CA48C6384D}" type="slidenum">
              <a:rPr lang="en-US"/>
              <a:pPr>
                <a:defRPr/>
              </a:pPr>
              <a:t>‹#›</a:t>
            </a:fld>
            <a:endParaRPr lang="en-US"/>
          </a:p>
        </p:txBody>
      </p:sp>
    </p:spTree>
    <p:extLst>
      <p:ext uri="{BB962C8B-B14F-4D97-AF65-F5344CB8AC3E}">
        <p14:creationId xmlns:p14="http://schemas.microsoft.com/office/powerpoint/2010/main" val="28868352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147988DF-981E-4A8A-9A46-BCD7D58F5E9A}" type="slidenum">
              <a:rPr lang="en-US"/>
              <a:pPr>
                <a:defRPr/>
              </a:pPr>
              <a:t>‹#›</a:t>
            </a:fld>
            <a:endParaRPr lang="en-US"/>
          </a:p>
        </p:txBody>
      </p:sp>
    </p:spTree>
    <p:extLst>
      <p:ext uri="{BB962C8B-B14F-4D97-AF65-F5344CB8AC3E}">
        <p14:creationId xmlns:p14="http://schemas.microsoft.com/office/powerpoint/2010/main" val="9205610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F8166298-7DE1-4B52-8985-0260898C5AF3}" type="slidenum">
              <a:rPr lang="en-US"/>
              <a:pPr>
                <a:defRPr/>
              </a:pPr>
              <a:t>‹#›</a:t>
            </a:fld>
            <a:endParaRPr lang="en-US"/>
          </a:p>
        </p:txBody>
      </p:sp>
    </p:spTree>
    <p:extLst>
      <p:ext uri="{BB962C8B-B14F-4D97-AF65-F5344CB8AC3E}">
        <p14:creationId xmlns:p14="http://schemas.microsoft.com/office/powerpoint/2010/main" val="11353437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84B7458C-9C98-443B-817E-87A5DC886D07}" type="slidenum">
              <a:rPr lang="en-US"/>
              <a:pPr>
                <a:defRPr/>
              </a:pPr>
              <a:t>‹#›</a:t>
            </a:fld>
            <a:endParaRPr lang="en-US"/>
          </a:p>
        </p:txBody>
      </p:sp>
    </p:spTree>
    <p:extLst>
      <p:ext uri="{BB962C8B-B14F-4D97-AF65-F5344CB8AC3E}">
        <p14:creationId xmlns:p14="http://schemas.microsoft.com/office/powerpoint/2010/main" val="4859209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A94A107A-7297-41C7-AEE8-BC7D87B66747}" type="slidenum">
              <a:rPr lang="en-US"/>
              <a:pPr>
                <a:defRPr/>
              </a:pPr>
              <a:t>‹#›</a:t>
            </a:fld>
            <a:endParaRPr lang="en-US"/>
          </a:p>
        </p:txBody>
      </p:sp>
    </p:spTree>
    <p:extLst>
      <p:ext uri="{BB962C8B-B14F-4D97-AF65-F5344CB8AC3E}">
        <p14:creationId xmlns:p14="http://schemas.microsoft.com/office/powerpoint/2010/main" val="11556810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7F462A08-A36D-4D63-A48D-1D9D134813D7}" type="slidenum">
              <a:rPr lang="en-US"/>
              <a:pPr>
                <a:defRPr/>
              </a:pPr>
              <a:t>‹#›</a:t>
            </a:fld>
            <a:endParaRPr lang="en-US"/>
          </a:p>
        </p:txBody>
      </p:sp>
    </p:spTree>
    <p:extLst>
      <p:ext uri="{BB962C8B-B14F-4D97-AF65-F5344CB8AC3E}">
        <p14:creationId xmlns:p14="http://schemas.microsoft.com/office/powerpoint/2010/main" val="30083160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6491909-A505-4874-884F-040B71470E47}" type="slidenum">
              <a:rPr lang="en-US"/>
              <a:pPr>
                <a:defRPr/>
              </a:pPr>
              <a:t>‹#›</a:t>
            </a:fld>
            <a:endParaRPr lang="en-US"/>
          </a:p>
        </p:txBody>
      </p:sp>
    </p:spTree>
    <p:extLst>
      <p:ext uri="{BB962C8B-B14F-4D97-AF65-F5344CB8AC3E}">
        <p14:creationId xmlns:p14="http://schemas.microsoft.com/office/powerpoint/2010/main" val="30672717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95C9F1BA-B762-407C-87D1-693B276B5F44}" type="slidenum">
              <a:rPr lang="en-US"/>
              <a:pPr>
                <a:defRPr/>
              </a:pPr>
              <a:t>‹#›</a:t>
            </a:fld>
            <a:endParaRPr lang="en-US"/>
          </a:p>
        </p:txBody>
      </p:sp>
    </p:spTree>
    <p:extLst>
      <p:ext uri="{BB962C8B-B14F-4D97-AF65-F5344CB8AC3E}">
        <p14:creationId xmlns:p14="http://schemas.microsoft.com/office/powerpoint/2010/main" val="373187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D27F0A02-4CF7-48B3-A1C2-4062E2CE1A50}"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BF7F748-3D6B-41C9-9173-EF192B282994}" type="slidenum">
              <a:rPr lang="en-US"/>
              <a:pPr>
                <a:defRPr/>
              </a:pPr>
              <a:t>‹#›</a:t>
            </a:fld>
            <a:endParaRPr lang="en-US"/>
          </a:p>
        </p:txBody>
      </p:sp>
    </p:spTree>
    <p:extLst>
      <p:ext uri="{BB962C8B-B14F-4D97-AF65-F5344CB8AC3E}">
        <p14:creationId xmlns:p14="http://schemas.microsoft.com/office/powerpoint/2010/main" val="30803068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7260FCD-515C-4BF4-A1B3-6D01D492505C}" type="slidenum">
              <a:rPr lang="en-US"/>
              <a:pPr>
                <a:defRPr/>
              </a:pPr>
              <a:t>‹#›</a:t>
            </a:fld>
            <a:endParaRPr lang="en-US"/>
          </a:p>
        </p:txBody>
      </p:sp>
    </p:spTree>
    <p:extLst>
      <p:ext uri="{BB962C8B-B14F-4D97-AF65-F5344CB8AC3E}">
        <p14:creationId xmlns:p14="http://schemas.microsoft.com/office/powerpoint/2010/main" val="3631240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3AC28646-1493-428D-A775-E339EC247ACA}" type="slidenum">
              <a:rPr lang="en-US"/>
              <a:pPr>
                <a:defRPr/>
              </a:pPr>
              <a:t>‹#›</a:t>
            </a:fld>
            <a:endParaRPr lang="en-US"/>
          </a:p>
        </p:txBody>
      </p:sp>
    </p:spTree>
    <p:extLst>
      <p:ext uri="{BB962C8B-B14F-4D97-AF65-F5344CB8AC3E}">
        <p14:creationId xmlns:p14="http://schemas.microsoft.com/office/powerpoint/2010/main" val="26560392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0D56648D-064E-4884-8D31-908A27A5091E}" type="slidenum">
              <a:rPr lang="en-US"/>
              <a:pPr>
                <a:defRPr/>
              </a:pPr>
              <a:t>‹#›</a:t>
            </a:fld>
            <a:endParaRPr lang="en-US"/>
          </a:p>
        </p:txBody>
      </p:sp>
    </p:spTree>
    <p:extLst>
      <p:ext uri="{BB962C8B-B14F-4D97-AF65-F5344CB8AC3E}">
        <p14:creationId xmlns:p14="http://schemas.microsoft.com/office/powerpoint/2010/main" val="40597257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C7878C9-FE6C-4441-94DF-93EE88364F60}" type="slidenum">
              <a:rPr lang="en-US"/>
              <a:pPr>
                <a:defRPr/>
              </a:pPr>
              <a:t>‹#›</a:t>
            </a:fld>
            <a:endParaRPr lang="en-US"/>
          </a:p>
        </p:txBody>
      </p:sp>
    </p:spTree>
    <p:extLst>
      <p:ext uri="{BB962C8B-B14F-4D97-AF65-F5344CB8AC3E}">
        <p14:creationId xmlns:p14="http://schemas.microsoft.com/office/powerpoint/2010/main" val="24910815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solidFill>
                  <a:srgbClr val="FFFFFF"/>
                </a:solidFill>
              </a:defRPr>
            </a:lvl1pPr>
          </a:lstStyle>
          <a:p>
            <a:pPr>
              <a:defRPr/>
            </a:pPr>
            <a:fld id="{FF5722A1-9134-4E76-A857-2E45E1332CEE}" type="slidenum">
              <a:rPr lang="en-US"/>
              <a:pPr>
                <a:defRPr/>
              </a:pPr>
              <a:t>‹#›</a:t>
            </a:fld>
            <a:endParaRPr lang="en-US"/>
          </a:p>
        </p:txBody>
      </p:sp>
    </p:spTree>
    <p:extLst>
      <p:ext uri="{BB962C8B-B14F-4D97-AF65-F5344CB8AC3E}">
        <p14:creationId xmlns:p14="http://schemas.microsoft.com/office/powerpoint/2010/main" val="3390858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Arial" panose="020B0604020202020204" pitchFamily="34" charset="0"/>
              </a:defRPr>
            </a:lvl1pPr>
          </a:lstStyle>
          <a:p>
            <a:pPr>
              <a:defRPr/>
            </a:pPr>
            <a:fld id="{62C20CAA-6BD3-4B0E-A1A4-01B1D7B48878}" type="slidenum">
              <a:rPr lang="en-US"/>
              <a:pPr>
                <a:defRPr/>
              </a:pPr>
              <a:t>‹#›</a:t>
            </a:fld>
            <a:endParaRPr lang="en-US"/>
          </a:p>
        </p:txBody>
      </p:sp>
    </p:spTree>
    <p:extLst>
      <p:ext uri="{BB962C8B-B14F-4D97-AF65-F5344CB8AC3E}">
        <p14:creationId xmlns:p14="http://schemas.microsoft.com/office/powerpoint/2010/main" val="7065363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cs typeface="Arial" panose="020B0604020202020204" pitchFamily="34" charset="0"/>
              </a:defRPr>
            </a:lvl1pPr>
          </a:lstStyle>
          <a:p>
            <a:pPr>
              <a:defRPr/>
            </a:pPr>
            <a:fld id="{87076168-CD18-48F0-8DE0-159A4ADCE89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6001387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961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smtClean="0"/>
              <a:t>Click to edit Master title style</a:t>
            </a:r>
            <a:endParaRPr lang="en-US"/>
          </a:p>
        </p:txBody>
      </p:sp>
      <p:sp>
        <p:nvSpPr>
          <p:cNvPr id="409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67882202-2994-4D1A-B98D-AE5B341FF3C5}" type="slidenum">
              <a:rPr lang="en-US"/>
              <a:pPr>
                <a:defRPr/>
              </a:pPr>
              <a:t>‹#›</a:t>
            </a:fld>
            <a:endParaRPr lang="en-US"/>
          </a:p>
        </p:txBody>
      </p:sp>
    </p:spTree>
    <p:extLst>
      <p:ext uri="{BB962C8B-B14F-4D97-AF65-F5344CB8AC3E}">
        <p14:creationId xmlns:p14="http://schemas.microsoft.com/office/powerpoint/2010/main" val="40209369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241D09CD-9A5D-45DD-BAB8-765B5D1F7B0C}"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13595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4041929C-1F59-47F7-921B-2E5D3283C6E1}"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7276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00CE78C3-6509-4CDA-B66A-728099C86E46}" type="datetimeFigureOut">
              <a:rPr lang="en-US"/>
              <a:pPr>
                <a:defRPr/>
              </a:pPr>
              <a:t>3/11/15</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48A4A920-D8DE-4837-AEE7-4695A86BA696}" type="slidenum">
              <a:rPr lang="en-US"/>
              <a:pPr>
                <a:defRPr/>
              </a:pPr>
              <a:t>‹#›</a:t>
            </a:fld>
            <a:endParaRPr lang="en-US"/>
          </a:p>
        </p:txBody>
      </p:sp>
    </p:spTree>
    <p:extLst>
      <p:ext uri="{BB962C8B-B14F-4D97-AF65-F5344CB8AC3E}">
        <p14:creationId xmlns:p14="http://schemas.microsoft.com/office/powerpoint/2010/main" val="1173310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B26FF877-2B51-466B-A6D3-5F85555BB5E2}"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40705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A7522410-6B25-417C-87B9-26E8EB29FCD8}"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498113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866AED3A-331A-436C-845A-5F2365F6DE7D}"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779997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81A42BA2-1EEA-4B74-ADD3-ED811EEC55E9}"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06786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46B15230-5CA7-4B5B-9F30-2E1E6A4818B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073612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2E98AC5D-9C48-420A-B1B6-EDED2345C7F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359777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271A01C-BA20-47B6-A480-2D1C4C06CA4F}"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012133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3143A864-604B-4B90-9315-A842BBA44103}"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025558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r>
              <a:rPr lang="en-US" noProof="0" smtClean="0"/>
              <a:t>Click icon to add online image</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B406C195-7D74-4247-913E-4BD1BE1FC808}"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977641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r>
              <a:rPr lang="en-US" noProof="0" smtClean="0"/>
              <a:t>Click icon to add online image</a:t>
            </a:r>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1083970-CCA0-43B6-87C3-47A1122DABC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67509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251E22E5-18AE-4720-BCF0-D72C6E5425C8}" type="datetimeFigureOut">
              <a:rPr lang="en-US"/>
              <a:pPr>
                <a:defRPr/>
              </a:pPr>
              <a:t>3/11/15</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39C467C6-F10B-4B43-BCBB-7B64BA50B49A}" type="slidenum">
              <a:rPr lang="en-US"/>
              <a:pPr>
                <a:defRPr/>
              </a:pPr>
              <a:t>‹#›</a:t>
            </a:fld>
            <a:endParaRPr lang="en-US"/>
          </a:p>
        </p:txBody>
      </p:sp>
    </p:spTree>
    <p:extLst>
      <p:ext uri="{BB962C8B-B14F-4D97-AF65-F5344CB8AC3E}">
        <p14:creationId xmlns:p14="http://schemas.microsoft.com/office/powerpoint/2010/main" val="40543200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r>
              <a:rPr lang="en-US" noProof="0" smtClean="0"/>
              <a:t>Click icon to add table</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668F69D3-3CF4-4CB1-917F-4B1FFE5ED7AE}"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986277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25112933-93E0-4EA9-9485-9AC4FD072492}"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583885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7FDE4C57-CDB1-48F5-A5D7-B41B526BDFC1}" type="slidenum">
              <a:rPr lang="en-US"/>
              <a:pPr>
                <a:defRPr/>
              </a:pPr>
              <a:t>‹#›</a:t>
            </a:fld>
            <a:endParaRPr lang="en-US"/>
          </a:p>
        </p:txBody>
      </p:sp>
    </p:spTree>
    <p:extLst>
      <p:ext uri="{BB962C8B-B14F-4D97-AF65-F5344CB8AC3E}">
        <p14:creationId xmlns:p14="http://schemas.microsoft.com/office/powerpoint/2010/main" val="21814716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2D231B2-5CB7-4DA5-9731-3F42C7C12E49}" type="slidenum">
              <a:rPr lang="en-US"/>
              <a:pPr>
                <a:defRPr/>
              </a:pPr>
              <a:t>‹#›</a:t>
            </a:fld>
            <a:endParaRPr lang="en-US"/>
          </a:p>
        </p:txBody>
      </p:sp>
    </p:spTree>
    <p:extLst>
      <p:ext uri="{BB962C8B-B14F-4D97-AF65-F5344CB8AC3E}">
        <p14:creationId xmlns:p14="http://schemas.microsoft.com/office/powerpoint/2010/main" val="40202706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292E167-C5AB-4950-8C65-31B52A5ECAC3}" type="slidenum">
              <a:rPr lang="en-US"/>
              <a:pPr>
                <a:defRPr/>
              </a:pPr>
              <a:t>‹#›</a:t>
            </a:fld>
            <a:endParaRPr lang="en-US"/>
          </a:p>
        </p:txBody>
      </p:sp>
    </p:spTree>
    <p:extLst>
      <p:ext uri="{BB962C8B-B14F-4D97-AF65-F5344CB8AC3E}">
        <p14:creationId xmlns:p14="http://schemas.microsoft.com/office/powerpoint/2010/main" val="37098572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F2E258A-2ACF-420D-A790-1CECD2489535}" type="slidenum">
              <a:rPr lang="en-US"/>
              <a:pPr>
                <a:defRPr/>
              </a:pPr>
              <a:t>‹#›</a:t>
            </a:fld>
            <a:endParaRPr lang="en-US"/>
          </a:p>
        </p:txBody>
      </p:sp>
    </p:spTree>
    <p:extLst>
      <p:ext uri="{BB962C8B-B14F-4D97-AF65-F5344CB8AC3E}">
        <p14:creationId xmlns:p14="http://schemas.microsoft.com/office/powerpoint/2010/main" val="4374284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0A742CF3-9E77-4DFB-B469-E81ADEDDA1E2}" type="slidenum">
              <a:rPr lang="en-US"/>
              <a:pPr>
                <a:defRPr/>
              </a:pPr>
              <a:t>‹#›</a:t>
            </a:fld>
            <a:endParaRPr lang="en-US"/>
          </a:p>
        </p:txBody>
      </p:sp>
    </p:spTree>
    <p:extLst>
      <p:ext uri="{BB962C8B-B14F-4D97-AF65-F5344CB8AC3E}">
        <p14:creationId xmlns:p14="http://schemas.microsoft.com/office/powerpoint/2010/main" val="7384860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52475B28-3DC4-4314-9B09-E4A53404E934}" type="slidenum">
              <a:rPr lang="en-US"/>
              <a:pPr>
                <a:defRPr/>
              </a:pPr>
              <a:t>‹#›</a:t>
            </a:fld>
            <a:endParaRPr lang="en-US"/>
          </a:p>
        </p:txBody>
      </p:sp>
    </p:spTree>
    <p:extLst>
      <p:ext uri="{BB962C8B-B14F-4D97-AF65-F5344CB8AC3E}">
        <p14:creationId xmlns:p14="http://schemas.microsoft.com/office/powerpoint/2010/main" val="25833315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F8447E9B-EBFD-4089-A9F5-3F1C84CE7189}" type="slidenum">
              <a:rPr lang="en-US"/>
              <a:pPr>
                <a:defRPr/>
              </a:pPr>
              <a:t>‹#›</a:t>
            </a:fld>
            <a:endParaRPr lang="en-US"/>
          </a:p>
        </p:txBody>
      </p:sp>
    </p:spTree>
    <p:extLst>
      <p:ext uri="{BB962C8B-B14F-4D97-AF65-F5344CB8AC3E}">
        <p14:creationId xmlns:p14="http://schemas.microsoft.com/office/powerpoint/2010/main" val="36844328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247C5151-7356-48B7-B810-7C74D4EBCA0A}" type="slidenum">
              <a:rPr lang="en-US"/>
              <a:pPr>
                <a:defRPr/>
              </a:pPr>
              <a:t>‹#›</a:t>
            </a:fld>
            <a:endParaRPr lang="en-US"/>
          </a:p>
        </p:txBody>
      </p:sp>
    </p:spTree>
    <p:extLst>
      <p:ext uri="{BB962C8B-B14F-4D97-AF65-F5344CB8AC3E}">
        <p14:creationId xmlns:p14="http://schemas.microsoft.com/office/powerpoint/2010/main" val="21687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6495853D-7774-4211-88C8-6C03C6544807}" type="datetimeFigureOut">
              <a:rPr lang="en-US"/>
              <a:pPr>
                <a:defRPr/>
              </a:pPr>
              <a:t>3/11/15</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61FF4B57-1F73-40AE-B341-84CA2FF34802}" type="slidenum">
              <a:rPr lang="en-US"/>
              <a:pPr>
                <a:defRPr/>
              </a:pPr>
              <a:t>‹#›</a:t>
            </a:fld>
            <a:endParaRPr lang="en-US"/>
          </a:p>
        </p:txBody>
      </p:sp>
    </p:spTree>
    <p:extLst>
      <p:ext uri="{BB962C8B-B14F-4D97-AF65-F5344CB8AC3E}">
        <p14:creationId xmlns:p14="http://schemas.microsoft.com/office/powerpoint/2010/main" val="42492656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BD443F19-7198-4921-A529-03F1BC59DC18}" type="slidenum">
              <a:rPr lang="en-US"/>
              <a:pPr>
                <a:defRPr/>
              </a:pPr>
              <a:t>‹#›</a:t>
            </a:fld>
            <a:endParaRPr lang="en-US"/>
          </a:p>
        </p:txBody>
      </p:sp>
    </p:spTree>
    <p:extLst>
      <p:ext uri="{BB962C8B-B14F-4D97-AF65-F5344CB8AC3E}">
        <p14:creationId xmlns:p14="http://schemas.microsoft.com/office/powerpoint/2010/main" val="28652547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A114B1E-596A-47AB-BBD5-D321CA8A178D}" type="slidenum">
              <a:rPr lang="en-US"/>
              <a:pPr>
                <a:defRPr/>
              </a:pPr>
              <a:t>‹#›</a:t>
            </a:fld>
            <a:endParaRPr lang="en-US"/>
          </a:p>
        </p:txBody>
      </p:sp>
    </p:spTree>
    <p:extLst>
      <p:ext uri="{BB962C8B-B14F-4D97-AF65-F5344CB8AC3E}">
        <p14:creationId xmlns:p14="http://schemas.microsoft.com/office/powerpoint/2010/main" val="40730760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E2ED0F7-5431-4723-A72A-9E8A179E81F6}" type="slidenum">
              <a:rPr lang="en-US"/>
              <a:pPr>
                <a:defRPr/>
              </a:pPr>
              <a:t>‹#›</a:t>
            </a:fld>
            <a:endParaRPr lang="en-US"/>
          </a:p>
        </p:txBody>
      </p:sp>
    </p:spTree>
    <p:extLst>
      <p:ext uri="{BB962C8B-B14F-4D97-AF65-F5344CB8AC3E}">
        <p14:creationId xmlns:p14="http://schemas.microsoft.com/office/powerpoint/2010/main" val="19349326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32712BB-BE55-4E4D-9F91-4806D5822DF8}" type="slidenum">
              <a:rPr lang="en-US"/>
              <a:pPr>
                <a:defRPr/>
              </a:pPr>
              <a:t>‹#›</a:t>
            </a:fld>
            <a:endParaRPr lang="en-US"/>
          </a:p>
        </p:txBody>
      </p:sp>
    </p:spTree>
    <p:extLst>
      <p:ext uri="{BB962C8B-B14F-4D97-AF65-F5344CB8AC3E}">
        <p14:creationId xmlns:p14="http://schemas.microsoft.com/office/powerpoint/2010/main" val="27851036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D593AD6-6D7C-4B7E-B673-9758CAB878DA}" type="slidenum">
              <a:rPr lang="en-US"/>
              <a:pPr>
                <a:defRPr/>
              </a:pPr>
              <a:t>‹#›</a:t>
            </a:fld>
            <a:endParaRPr lang="en-US"/>
          </a:p>
        </p:txBody>
      </p:sp>
    </p:spTree>
    <p:extLst>
      <p:ext uri="{BB962C8B-B14F-4D97-AF65-F5344CB8AC3E}">
        <p14:creationId xmlns:p14="http://schemas.microsoft.com/office/powerpoint/2010/main" val="24881948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52225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2225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63C38FA4-90AE-4721-8931-0068D6D35DC6}" type="slidenum">
              <a:rPr lang="en-US"/>
              <a:pPr/>
              <a:t>‹#›</a:t>
            </a:fld>
            <a:endParaRPr lang="en-US"/>
          </a:p>
        </p:txBody>
      </p:sp>
    </p:spTree>
    <p:extLst>
      <p:ext uri="{BB962C8B-B14F-4D97-AF65-F5344CB8AC3E}">
        <p14:creationId xmlns:p14="http://schemas.microsoft.com/office/powerpoint/2010/main" val="203927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965AE349-C173-4EB8-BEAA-DE0C590ED12C}"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04326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6C232169-D93E-45C7-A068-855480DC151C}"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0981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D26551DF-AB18-4054-98B7-77B2EC1B313E}"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13101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234B7D9F-1829-4AC5-954D-CF493D330754}" type="slidenum">
              <a:rPr lang="en-US"/>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971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173340F8-B036-4BA1-86B9-C21324568E2E}" type="datetimeFigureOut">
              <a:rPr lang="en-US"/>
              <a:pPr>
                <a:defRPr/>
              </a:pPr>
              <a:t>3/11/15</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8234BFBC-5414-48E6-8EC9-D3042E59D7A9}" type="slidenum">
              <a:rPr lang="en-US"/>
              <a:pPr>
                <a:defRPr/>
              </a:pPr>
              <a:t>‹#›</a:t>
            </a:fld>
            <a:endParaRPr lang="en-US"/>
          </a:p>
        </p:txBody>
      </p:sp>
    </p:spTree>
    <p:extLst>
      <p:ext uri="{BB962C8B-B14F-4D97-AF65-F5344CB8AC3E}">
        <p14:creationId xmlns:p14="http://schemas.microsoft.com/office/powerpoint/2010/main" val="397184567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7BB5EFFB-9BED-4308-BF09-DA2A1951721C}"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68089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574932C9-0833-42F6-8013-2CBD7C473929}" type="slidenum">
              <a:rPr lang="en-US"/>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62238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8BB6C597-C054-4362-9670-71E21701FDB2}"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25043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2C33034A-BE8F-4CAA-B7BC-FFF224185096}"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24566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EF4FA5BF-7D95-41A0-8B24-9ACAAF004AFE}"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96479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12BFB6B9-BDB8-4112-B2D1-0AE11FF1082A}"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76543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0A65735E-2E79-453E-9727-A44BD805F776}"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50401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48822DC4-681C-433E-8B79-8C0F50FF7204}"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55780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fld id="{49F924E7-9023-422F-9B77-65C28AAD135F}" type="slidenum">
              <a:rPr lang="en-US"/>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85203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40961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409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992CF6C5-9359-441F-9A1A-A782166A5E3C}" type="slidenum">
              <a:rPr lang="en-US"/>
              <a:pPr/>
              <a:t>‹#›</a:t>
            </a:fld>
            <a:endParaRPr lang="en-US"/>
          </a:p>
        </p:txBody>
      </p:sp>
    </p:spTree>
    <p:extLst>
      <p:ext uri="{BB962C8B-B14F-4D97-AF65-F5344CB8AC3E}">
        <p14:creationId xmlns:p14="http://schemas.microsoft.com/office/powerpoint/2010/main" val="3551825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C12AE255-8FD6-4110-BB6E-99DD0470F276}" type="datetimeFigureOut">
              <a:rPr lang="en-US"/>
              <a:pPr>
                <a:defRPr/>
              </a:pPr>
              <a:t>3/11/15</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D0C1207F-ABB7-4D88-A14D-6E88D24CB3C1}" type="slidenum">
              <a:rPr lang="en-US"/>
              <a:pPr>
                <a:defRPr/>
              </a:pPr>
              <a:t>‹#›</a:t>
            </a:fld>
            <a:endParaRPr lang="en-US"/>
          </a:p>
        </p:txBody>
      </p:sp>
    </p:spTree>
    <p:extLst>
      <p:ext uri="{BB962C8B-B14F-4D97-AF65-F5344CB8AC3E}">
        <p14:creationId xmlns:p14="http://schemas.microsoft.com/office/powerpoint/2010/main" val="9119255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03EF9581-DE13-4DD2-8787-04C00A48C441}"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019333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F860B080-AB2B-4EAA-A7F1-937A921D131B}"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213802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24128D52-4362-4CF2-8B98-3010F4F39FE6}"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882806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fld id="{9B55620C-DCFE-45B6-AB8F-5A2C9985FA93}" type="slidenum">
              <a:rPr lang="en-US"/>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425714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fld id="{383BE2FA-78CF-45B2-BF84-3D504AE4A3F0}" type="slidenum">
              <a:rPr lang="en-US"/>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750524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fld id="{948F4B18-F9EB-4B05-A888-6A9D6FAED97F}" type="slidenum">
              <a:rPr lang="en-US"/>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916251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7DC25061-3866-445B-97C5-E78484361F9E}"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14592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8935702E-272A-4C9D-BFC6-B55857AF5E80}"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9671545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710C3460-DBFC-4B6E-A067-D628C97C7548}"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408539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CABD5E62-4C56-4DED-B9C5-9603DB01A8CF}"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5888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01951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2E91ABB-8511-407F-82FB-A09D20F94187}" type="datetimeFigureOut">
              <a:rPr lang="en-US"/>
              <a:pPr>
                <a:defRPr/>
              </a:pPr>
              <a:t>3/11/15</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66A7450-5B9E-4B0D-9DA3-9C89F6D7D688}" type="slidenum">
              <a:rPr lang="en-US"/>
              <a:pPr>
                <a:defRPr/>
              </a:pPr>
              <a:t>‹#›</a:t>
            </a:fld>
            <a:endParaRPr lang="en-US"/>
          </a:p>
        </p:txBody>
      </p:sp>
    </p:spTree>
    <p:extLst>
      <p:ext uri="{BB962C8B-B14F-4D97-AF65-F5344CB8AC3E}">
        <p14:creationId xmlns:p14="http://schemas.microsoft.com/office/powerpoint/2010/main" val="38345371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796C099A-664C-48C0-A1C4-83309F21343A}"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274584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3C14664D-BFAC-4915-8FCF-675FF07B2A17}"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4555628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8A1A60F0-E84F-4083-A552-8C96F9A64A6A}"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383972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209B97BE-16AC-4322-9BAC-70BD9818FBC7}"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910947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fld id="{E8F138F3-FCEE-48D9-9E2D-00027B4D77C8}" type="slidenum">
              <a:rPr lang="en-US"/>
              <a:pPr/>
              <a:t>‹#›</a:t>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6393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fld id="{706DB798-3A36-4B05-BE32-C218F55609B6}" type="slidenum">
              <a:rPr lang="en-US"/>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041414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 y="1"/>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5" name="Rectangle 4"/>
          <p:cNvSpPr/>
          <p:nvPr/>
        </p:nvSpPr>
        <p:spPr>
          <a:xfrm>
            <a:off x="412751" y="681039"/>
            <a:ext cx="613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357718" y="681039"/>
            <a:ext cx="381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7" name="Rectangle 6"/>
          <p:cNvSpPr/>
          <p:nvPr/>
        </p:nvSpPr>
        <p:spPr>
          <a:xfrm>
            <a:off x="332318"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0" name="Rectangle 9"/>
          <p:cNvSpPr/>
          <p:nvPr/>
        </p:nvSpPr>
        <p:spPr>
          <a:xfrm>
            <a:off x="296333" y="681039"/>
            <a:ext cx="105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1" name="Rectangle 10"/>
          <p:cNvSpPr/>
          <p:nvPr/>
        </p:nvSpPr>
        <p:spPr>
          <a:xfrm>
            <a:off x="340785" y="5046664"/>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2" name="Rectangle 11"/>
          <p:cNvSpPr/>
          <p:nvPr/>
        </p:nvSpPr>
        <p:spPr>
          <a:xfrm>
            <a:off x="340785"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3" name="Rectangle 12"/>
          <p:cNvSpPr/>
          <p:nvPr/>
        </p:nvSpPr>
        <p:spPr>
          <a:xfrm>
            <a:off x="340785"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4" name="Rectangle 13"/>
          <p:cNvSpPr/>
          <p:nvPr/>
        </p:nvSpPr>
        <p:spPr>
          <a:xfrm>
            <a:off x="340785"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1219200" y="2834640"/>
            <a:ext cx="103632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16" name="Footer Placeholder 16"/>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17" name="Slide Number Placeholder 28"/>
          <p:cNvSpPr>
            <a:spLocks noGrp="1"/>
          </p:cNvSpPr>
          <p:nvPr>
            <p:ph type="sldNum" sz="quarter" idx="12"/>
          </p:nvPr>
        </p:nvSpPr>
        <p:spPr/>
        <p:txBody>
          <a:bodyPr/>
          <a:lstStyle>
            <a:lvl1pPr>
              <a:defRPr/>
            </a:lvl1pPr>
          </a:lstStyle>
          <a:p>
            <a:fld id="{9E333BC5-046F-4D60-AF4B-2634BAC11647}"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9809435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fld id="{6BE77159-CECF-49CB-AC2E-8F972BD0C874}"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6114965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6438901" y="1073150"/>
            <a:ext cx="5761567"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800" smtClean="0">
              <a:solidFill>
                <a:prstClr val="white"/>
              </a:solidFill>
              <a:latin typeface="Arial" panose="020B0604020202020204" pitchFamily="34" charset="0"/>
            </a:endParaRPr>
          </a:p>
        </p:txBody>
      </p:sp>
      <p:sp>
        <p:nvSpPr>
          <p:cNvPr id="5" name="Freeform 18"/>
          <p:cNvSpPr>
            <a:spLocks/>
          </p:cNvSpPr>
          <p:nvPr/>
        </p:nvSpPr>
        <p:spPr bwMode="auto">
          <a:xfrm>
            <a:off x="499533" y="1"/>
            <a:ext cx="7351184"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800" smtClean="0">
              <a:solidFill>
                <a:prstClr val="white"/>
              </a:solidFill>
              <a:latin typeface="Arial" panose="020B0604020202020204" pitchFamily="34" charset="0"/>
            </a:endParaRPr>
          </a:p>
        </p:txBody>
      </p:sp>
      <p:sp>
        <p:nvSpPr>
          <p:cNvPr id="6" name="Freeform 5"/>
          <p:cNvSpPr>
            <a:spLocks/>
          </p:cNvSpPr>
          <p:nvPr/>
        </p:nvSpPr>
        <p:spPr bwMode="auto">
          <a:xfrm rot="5236414">
            <a:off x="6634692" y="1285346"/>
            <a:ext cx="4114800" cy="1585384"/>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7" name="Freeform 6"/>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8" name="Freeform 7"/>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9" name="Freeform 8"/>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0" name="Freeform 9"/>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1" name="Freeform 10"/>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2" name="Freeform 11"/>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3" name="Freeform 12"/>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4" name="Freeform 13"/>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5" name="Freeform 14"/>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6" name="Freeform 15"/>
          <p:cNvSpPr>
            <a:spLocks/>
          </p:cNvSpPr>
          <p:nvPr/>
        </p:nvSpPr>
        <p:spPr bwMode="auto">
          <a:xfrm>
            <a:off x="488951"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7" name="Freeform 16"/>
          <p:cNvSpPr>
            <a:spLocks/>
          </p:cNvSpPr>
          <p:nvPr/>
        </p:nvSpPr>
        <p:spPr bwMode="auto">
          <a:xfrm>
            <a:off x="488951"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8" name="Freeform 17"/>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9" name="Rectangle 18"/>
          <p:cNvSpPr/>
          <p:nvPr/>
        </p:nvSpPr>
        <p:spPr>
          <a:xfrm>
            <a:off x="484718" y="401638"/>
            <a:ext cx="11338983"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0" name="Rectangle 19"/>
          <p:cNvSpPr/>
          <p:nvPr/>
        </p:nvSpPr>
        <p:spPr>
          <a:xfrm flipH="1">
            <a:off x="495300" y="681039"/>
            <a:ext cx="359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1" name="Rectangle 20"/>
          <p:cNvSpPr/>
          <p:nvPr/>
        </p:nvSpPr>
        <p:spPr>
          <a:xfrm flipH="1">
            <a:off x="548218" y="681039"/>
            <a:ext cx="359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2" name="Rectangle 21"/>
          <p:cNvSpPr/>
          <p:nvPr/>
        </p:nvSpPr>
        <p:spPr>
          <a:xfrm flipH="1">
            <a:off x="596901"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3" name="Rectangle 22"/>
          <p:cNvSpPr/>
          <p:nvPr/>
        </p:nvSpPr>
        <p:spPr>
          <a:xfrm flipH="1">
            <a:off x="635001"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4" name="Rectangle 23"/>
          <p:cNvSpPr/>
          <p:nvPr/>
        </p:nvSpPr>
        <p:spPr>
          <a:xfrm>
            <a:off x="666751" y="681039"/>
            <a:ext cx="486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3" name="Text Placeholder 2"/>
          <p:cNvSpPr>
            <a:spLocks noGrp="1"/>
          </p:cNvSpPr>
          <p:nvPr>
            <p:ph type="body" idx="1"/>
          </p:nvPr>
        </p:nvSpPr>
        <p:spPr>
          <a:xfrm>
            <a:off x="942536" y="1351672"/>
            <a:ext cx="7624064"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26" name="Footer Placeholder 4"/>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27" name="Slide Number Placeholder 5"/>
          <p:cNvSpPr>
            <a:spLocks noGrp="1"/>
          </p:cNvSpPr>
          <p:nvPr>
            <p:ph type="sldNum" sz="quarter" idx="12"/>
          </p:nvPr>
        </p:nvSpPr>
        <p:spPr/>
        <p:txBody>
          <a:bodyPr/>
          <a:lstStyle>
            <a:lvl1pPr>
              <a:defRPr/>
            </a:lvl1pPr>
          </a:lstStyle>
          <a:p>
            <a:fld id="{E20D96CD-9F67-42B5-8C86-5D30C593E134}"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272697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7" name="Slide Number Placeholder 6"/>
          <p:cNvSpPr>
            <a:spLocks noGrp="1"/>
          </p:cNvSpPr>
          <p:nvPr>
            <p:ph type="sldNum" sz="quarter" idx="12"/>
          </p:nvPr>
        </p:nvSpPr>
        <p:spPr/>
        <p:txBody>
          <a:bodyPr/>
          <a:lstStyle>
            <a:lvl1pPr>
              <a:defRPr/>
            </a:lvl1pPr>
          </a:lstStyle>
          <a:p>
            <a:fld id="{5C283DBF-BBA0-4271-9627-6274785E7CEB}"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30134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760F09A-AFE5-4D52-A365-3F20C15B0848}"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6F24FC9-F85C-4713-B169-3C7E561677BE}" type="slidenum">
              <a:rPr lang="en-US"/>
              <a:pPr>
                <a:defRPr/>
              </a:pPr>
              <a:t>‹#›</a:t>
            </a:fld>
            <a:endParaRPr lang="en-US"/>
          </a:p>
        </p:txBody>
      </p:sp>
    </p:spTree>
    <p:extLst>
      <p:ext uri="{BB962C8B-B14F-4D97-AF65-F5344CB8AC3E}">
        <p14:creationId xmlns:p14="http://schemas.microsoft.com/office/powerpoint/2010/main" val="64478363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1" y="401638"/>
            <a:ext cx="11823700"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116418" y="681039"/>
            <a:ext cx="613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9" name="Rectangle 8"/>
          <p:cNvSpPr/>
          <p:nvPr/>
        </p:nvSpPr>
        <p:spPr>
          <a:xfrm>
            <a:off x="63500" y="681039"/>
            <a:ext cx="359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0" name="Rectangle 9"/>
          <p:cNvSpPr/>
          <p:nvPr/>
        </p:nvSpPr>
        <p:spPr>
          <a:xfrm>
            <a:off x="38101"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1" name="Rectangle 10"/>
          <p:cNvSpPr/>
          <p:nvPr/>
        </p:nvSpPr>
        <p:spPr>
          <a:xfrm>
            <a:off x="1"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2" name="Rectangle 11"/>
          <p:cNvSpPr/>
          <p:nvPr/>
        </p:nvSpPr>
        <p:spPr>
          <a:xfrm flipH="1">
            <a:off x="198967" y="681039"/>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3" name="Rectangle 12"/>
          <p:cNvSpPr/>
          <p:nvPr/>
        </p:nvSpPr>
        <p:spPr>
          <a:xfrm flipH="1">
            <a:off x="251885" y="681039"/>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4" name="Rectangle 13"/>
          <p:cNvSpPr/>
          <p:nvPr/>
        </p:nvSpPr>
        <p:spPr>
          <a:xfrm flipH="1">
            <a:off x="302685"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5" name="Rectangle 14"/>
          <p:cNvSpPr/>
          <p:nvPr/>
        </p:nvSpPr>
        <p:spPr>
          <a:xfrm flipH="1">
            <a:off x="340785" y="681039"/>
            <a:ext cx="105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6" name="Rectangle 15"/>
          <p:cNvSpPr/>
          <p:nvPr/>
        </p:nvSpPr>
        <p:spPr>
          <a:xfrm>
            <a:off x="372534" y="681039"/>
            <a:ext cx="486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 name="Title 1"/>
          <p:cNvSpPr>
            <a:spLocks noGrp="1"/>
          </p:cNvSpPr>
          <p:nvPr>
            <p:ph type="title"/>
          </p:nvPr>
        </p:nvSpPr>
        <p:spPr>
          <a:xfrm>
            <a:off x="673099" y="512064"/>
            <a:ext cx="103632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18" name="Footer Placeholder 7"/>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19" name="Slide Number Placeholder 8"/>
          <p:cNvSpPr>
            <a:spLocks noGrp="1"/>
          </p:cNvSpPr>
          <p:nvPr>
            <p:ph type="sldNum" sz="quarter" idx="12"/>
          </p:nvPr>
        </p:nvSpPr>
        <p:spPr/>
        <p:txBody>
          <a:bodyPr/>
          <a:lstStyle>
            <a:lvl1pPr>
              <a:defRPr/>
            </a:lvl1pPr>
          </a:lstStyle>
          <a:p>
            <a:fld id="{6F366B44-01CB-41A3-AFD8-A3F0ED69313A}"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203101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5" name="Slide Number Placeholder 22"/>
          <p:cNvSpPr>
            <a:spLocks noGrp="1"/>
          </p:cNvSpPr>
          <p:nvPr>
            <p:ph type="sldNum" sz="quarter" idx="12"/>
          </p:nvPr>
        </p:nvSpPr>
        <p:spPr/>
        <p:txBody>
          <a:bodyPr/>
          <a:lstStyle>
            <a:lvl1pPr>
              <a:defRPr/>
            </a:lvl1pPr>
          </a:lstStyle>
          <a:p>
            <a:fld id="{5ACC4788-DA84-4B19-B476-B6E4AB3C252F}"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62328049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3" name="Footer Placeholder 2"/>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4" name="Slide Number Placeholder 3"/>
          <p:cNvSpPr>
            <a:spLocks noGrp="1"/>
          </p:cNvSpPr>
          <p:nvPr>
            <p:ph type="sldNum" sz="quarter" idx="12"/>
          </p:nvPr>
        </p:nvSpPr>
        <p:spPr/>
        <p:txBody>
          <a:bodyPr/>
          <a:lstStyle>
            <a:lvl1pPr>
              <a:defRPr/>
            </a:lvl1pPr>
          </a:lstStyle>
          <a:p>
            <a:fld id="{7C9772C8-34D7-440C-8A18-0A7613F99A6B}"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2913540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7" name="Slide Number Placeholder 22"/>
          <p:cNvSpPr>
            <a:spLocks noGrp="1"/>
          </p:cNvSpPr>
          <p:nvPr>
            <p:ph type="sldNum" sz="quarter" idx="12"/>
          </p:nvPr>
        </p:nvSpPr>
        <p:spPr/>
        <p:txBody>
          <a:bodyPr/>
          <a:lstStyle>
            <a:lvl1pPr>
              <a:defRPr/>
            </a:lvl1pPr>
          </a:lstStyle>
          <a:p>
            <a:fld id="{07AA7D82-580B-4EE4-9FFD-9BA37BDCB762}"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6251839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491067" y="0"/>
            <a:ext cx="11703051"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cxnSp>
        <p:nvCxnSpPr>
          <p:cNvPr id="6" name="Straight Connector 5"/>
          <p:cNvCxnSpPr/>
          <p:nvPr/>
        </p:nvCxnSpPr>
        <p:spPr>
          <a:xfrm flipV="1">
            <a:off x="484717" y="1884363"/>
            <a:ext cx="1170940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11375762" y="1197770"/>
            <a:ext cx="131762" cy="171449"/>
            <a:chOff x="6668087" y="1297746"/>
            <a:chExt cx="161840" cy="156602"/>
          </a:xfrm>
        </p:grpSpPr>
        <p:cxnSp>
          <p:nvCxnSpPr>
            <p:cNvPr id="8" name="Straight Connector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11578962" y="1350170"/>
            <a:ext cx="131762" cy="171449"/>
            <a:chOff x="6668087" y="1297746"/>
            <a:chExt cx="161840" cy="156602"/>
          </a:xfrm>
        </p:grpSpPr>
        <p:cxnSp>
          <p:nvCxnSpPr>
            <p:cNvPr id="12" name="Straight Connector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11115411" y="1453357"/>
            <a:ext cx="131763" cy="171451"/>
            <a:chOff x="6668087" y="1297746"/>
            <a:chExt cx="161840" cy="156602"/>
          </a:xfrm>
        </p:grpSpPr>
        <p:cxnSp>
          <p:nvCxnSpPr>
            <p:cNvPr id="16" name="Straight Connector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490709" y="1893781"/>
            <a:ext cx="1170432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8636000" y="55563"/>
            <a:ext cx="2844800" cy="365125"/>
          </a:xfrm>
        </p:spPr>
        <p:txBody>
          <a:bodyPr/>
          <a:lstStyle>
            <a:lvl1pPr>
              <a:defRPr/>
            </a:lvl1pPr>
            <a:extLst/>
          </a:lstStyle>
          <a:p>
            <a:pPr>
              <a:defRPr/>
            </a:pPr>
            <a:endParaRPr lang="en-US">
              <a:solidFill>
                <a:srgbClr val="D6ECFF"/>
              </a:solidFill>
            </a:endParaRPr>
          </a:p>
        </p:txBody>
      </p:sp>
      <p:sp>
        <p:nvSpPr>
          <p:cNvPr id="20" name="Footer Placeholder 5"/>
          <p:cNvSpPr>
            <a:spLocks noGrp="1"/>
          </p:cNvSpPr>
          <p:nvPr>
            <p:ph type="ftr" sz="quarter" idx="11"/>
          </p:nvPr>
        </p:nvSpPr>
        <p:spPr>
          <a:xfrm>
            <a:off x="1219200" y="55563"/>
            <a:ext cx="7416800" cy="365125"/>
          </a:xfrm>
        </p:spPr>
        <p:txBody>
          <a:bodyPr/>
          <a:lstStyle>
            <a:lvl1pPr>
              <a:defRPr/>
            </a:lvl1pPr>
            <a:extLst/>
          </a:lstStyle>
          <a:p>
            <a:pPr>
              <a:defRPr/>
            </a:pPr>
            <a:endParaRPr lang="en-US">
              <a:solidFill>
                <a:srgbClr val="D6ECFF"/>
              </a:solidFill>
            </a:endParaRPr>
          </a:p>
        </p:txBody>
      </p:sp>
      <p:sp>
        <p:nvSpPr>
          <p:cNvPr id="21" name="Slide Number Placeholder 6"/>
          <p:cNvSpPr>
            <a:spLocks noGrp="1"/>
          </p:cNvSpPr>
          <p:nvPr>
            <p:ph type="sldNum" sz="quarter" idx="12"/>
          </p:nvPr>
        </p:nvSpPr>
        <p:spPr>
          <a:xfrm>
            <a:off x="11480800" y="55563"/>
            <a:ext cx="609600" cy="365125"/>
          </a:xfrm>
        </p:spPr>
        <p:txBody>
          <a:bodyPr/>
          <a:lstStyle>
            <a:lvl1pPr>
              <a:defRPr/>
            </a:lvl1pPr>
          </a:lstStyle>
          <a:p>
            <a:fld id="{B86C83FE-5333-43F3-89B4-B692F29BD9AD}"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0667894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fld id="{816A1AEC-07B5-4ACD-98A6-7D725D8F1C47}"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0708389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fld id="{3EFD902A-3F7B-42EE-B391-17978FD43195}"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8820675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AC213-DF27-4042-8CB3-11E918E751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58037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89EA0-50BD-4866-A3E3-4412D01749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33533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FEC1-4299-483E-94D2-BECC96A4D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634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B470C67-477D-4BF5-B130-3DD42B551169}"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54073F5-3D27-4DEC-93FE-432509C89307}" type="slidenum">
              <a:rPr lang="en-US"/>
              <a:pPr>
                <a:defRPr/>
              </a:pPr>
              <a:t>‹#›</a:t>
            </a:fld>
            <a:endParaRPr lang="en-US"/>
          </a:p>
        </p:txBody>
      </p:sp>
    </p:spTree>
    <p:extLst>
      <p:ext uri="{BB962C8B-B14F-4D97-AF65-F5344CB8AC3E}">
        <p14:creationId xmlns:p14="http://schemas.microsoft.com/office/powerpoint/2010/main" val="22399642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2E5E2-90FD-41FB-8C42-6456337A79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42796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FC110-8593-43AA-BB78-C45595B14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00784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67F0-71D8-486B-9BF2-1D3D710DE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62261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1F4545-7C58-49F5-A9E1-61C88A74E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0995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7FA7FC-2E08-4736-BFDE-EA5960695E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263004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D37B1-B6BB-4F8D-8A4A-B7555A783C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29784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6737E-2DFC-48F3-93C3-742C5727FA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822879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80E5A-9AC1-4212-8104-05F3DC584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45169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0F77F-EAC9-4D5C-AF8A-A1826111B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00242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4C887-40DE-43C9-9190-9DC63491F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080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F0AC1C-3DEB-42D4-9028-E442EDF94E07}" type="slidenum">
              <a:rPr lang="en-US"/>
              <a:pPr>
                <a:defRPr/>
              </a:pPr>
              <a:t>‹#›</a:t>
            </a:fld>
            <a:endParaRPr lang="en-US"/>
          </a:p>
        </p:txBody>
      </p:sp>
    </p:spTree>
    <p:extLst>
      <p:ext uri="{BB962C8B-B14F-4D97-AF65-F5344CB8AC3E}">
        <p14:creationId xmlns:p14="http://schemas.microsoft.com/office/powerpoint/2010/main" val="42636948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C354C1C-062A-49E2-AF1B-9238E0A32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29380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F7733AA6-E0DC-47F0-A1E1-DA80BC2E8372}" type="slidenum">
              <a:rPr lang="en-US"/>
              <a:pPr>
                <a:defRPr/>
              </a:pPr>
              <a:t>‹#›</a:t>
            </a:fld>
            <a:endParaRPr lang="en-US"/>
          </a:p>
        </p:txBody>
      </p:sp>
    </p:spTree>
    <p:extLst>
      <p:ext uri="{BB962C8B-B14F-4D97-AF65-F5344CB8AC3E}">
        <p14:creationId xmlns:p14="http://schemas.microsoft.com/office/powerpoint/2010/main" val="41909017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2232052-DC22-4276-A4D1-9D17E87E881B}" type="slidenum">
              <a:rPr lang="en-US"/>
              <a:pPr>
                <a:defRPr/>
              </a:pPr>
              <a:t>‹#›</a:t>
            </a:fld>
            <a:endParaRPr lang="en-US"/>
          </a:p>
        </p:txBody>
      </p:sp>
    </p:spTree>
    <p:extLst>
      <p:ext uri="{BB962C8B-B14F-4D97-AF65-F5344CB8AC3E}">
        <p14:creationId xmlns:p14="http://schemas.microsoft.com/office/powerpoint/2010/main" val="7414390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CF504559-DAC3-455D-AD58-1D162AC24B65}" type="slidenum">
              <a:rPr lang="en-US"/>
              <a:pPr>
                <a:defRPr/>
              </a:pPr>
              <a:t>‹#›</a:t>
            </a:fld>
            <a:endParaRPr lang="en-US"/>
          </a:p>
        </p:txBody>
      </p:sp>
    </p:spTree>
    <p:extLst>
      <p:ext uri="{BB962C8B-B14F-4D97-AF65-F5344CB8AC3E}">
        <p14:creationId xmlns:p14="http://schemas.microsoft.com/office/powerpoint/2010/main" val="2850143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lvl1pPr>
          </a:lstStyle>
          <a:p>
            <a:pPr>
              <a:defRPr/>
            </a:pPr>
            <a:fld id="{7D720FAF-5EA8-44EC-AC66-D3FB8E73E0B4}" type="slidenum">
              <a:rPr lang="en-US"/>
              <a:pPr>
                <a:defRPr/>
              </a:pPr>
              <a:t>‹#›</a:t>
            </a:fld>
            <a:endParaRPr lang="en-US"/>
          </a:p>
        </p:txBody>
      </p:sp>
    </p:spTree>
    <p:extLst>
      <p:ext uri="{BB962C8B-B14F-4D97-AF65-F5344CB8AC3E}">
        <p14:creationId xmlns:p14="http://schemas.microsoft.com/office/powerpoint/2010/main" val="2590684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1" hangingPunct="1">
              <a:defRPr/>
            </a:lvl1pPr>
          </a:lstStyle>
          <a:p>
            <a:pPr>
              <a:defRPr/>
            </a:pPr>
            <a:endParaRPr lang="en-US"/>
          </a:p>
        </p:txBody>
      </p:sp>
      <p:sp>
        <p:nvSpPr>
          <p:cNvPr id="8" name="Footer Placeholder 4"/>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5"/>
          <p:cNvSpPr>
            <a:spLocks noGrp="1"/>
          </p:cNvSpPr>
          <p:nvPr>
            <p:ph type="sldNum" sz="quarter" idx="12"/>
          </p:nvPr>
        </p:nvSpPr>
        <p:spPr/>
        <p:txBody>
          <a:bodyPr/>
          <a:lstStyle>
            <a:lvl1pPr eaLnBrk="1" hangingPunct="1">
              <a:defRPr/>
            </a:lvl1pPr>
          </a:lstStyle>
          <a:p>
            <a:pPr>
              <a:defRPr/>
            </a:pPr>
            <a:fld id="{04F30680-2F1C-498B-A628-FFBDCFC7AA5B}" type="slidenum">
              <a:rPr lang="en-US"/>
              <a:pPr>
                <a:defRPr/>
              </a:pPr>
              <a:t>‹#›</a:t>
            </a:fld>
            <a:endParaRPr lang="en-US"/>
          </a:p>
        </p:txBody>
      </p:sp>
    </p:spTree>
    <p:extLst>
      <p:ext uri="{BB962C8B-B14F-4D97-AF65-F5344CB8AC3E}">
        <p14:creationId xmlns:p14="http://schemas.microsoft.com/office/powerpoint/2010/main" val="16320880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1" hangingPunct="1">
              <a:defRPr/>
            </a:lvl1pPr>
          </a:lstStyle>
          <a:p>
            <a:pPr>
              <a:defRPr/>
            </a:pPr>
            <a:endParaRPr lang="en-US"/>
          </a:p>
        </p:txBody>
      </p:sp>
      <p:sp>
        <p:nvSpPr>
          <p:cNvPr id="4" name="Footer Placeholder 4"/>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defRPr/>
            </a:lvl1pPr>
          </a:lstStyle>
          <a:p>
            <a:pPr>
              <a:defRPr/>
            </a:pPr>
            <a:fld id="{2BB7D00E-B110-43D1-AC3C-A02F64BAA131}" type="slidenum">
              <a:rPr lang="en-US"/>
              <a:pPr>
                <a:defRPr/>
              </a:pPr>
              <a:t>‹#›</a:t>
            </a:fld>
            <a:endParaRPr lang="en-US"/>
          </a:p>
        </p:txBody>
      </p:sp>
    </p:spTree>
    <p:extLst>
      <p:ext uri="{BB962C8B-B14F-4D97-AF65-F5344CB8AC3E}">
        <p14:creationId xmlns:p14="http://schemas.microsoft.com/office/powerpoint/2010/main" val="42442648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a:lvl1pPr>
          </a:lstStyle>
          <a:p>
            <a:pPr>
              <a:defRPr/>
            </a:pPr>
            <a:endParaRPr lang="en-US"/>
          </a:p>
        </p:txBody>
      </p:sp>
      <p:sp>
        <p:nvSpPr>
          <p:cNvPr id="3" name="Footer Placeholder 4"/>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5"/>
          <p:cNvSpPr>
            <a:spLocks noGrp="1"/>
          </p:cNvSpPr>
          <p:nvPr>
            <p:ph type="sldNum" sz="quarter" idx="12"/>
          </p:nvPr>
        </p:nvSpPr>
        <p:spPr/>
        <p:txBody>
          <a:bodyPr/>
          <a:lstStyle>
            <a:lvl1pPr eaLnBrk="1" hangingPunct="1">
              <a:defRPr/>
            </a:lvl1pPr>
          </a:lstStyle>
          <a:p>
            <a:pPr>
              <a:defRPr/>
            </a:pPr>
            <a:fld id="{21729629-F31D-4EAA-A25C-671316068994}" type="slidenum">
              <a:rPr lang="en-US"/>
              <a:pPr>
                <a:defRPr/>
              </a:pPr>
              <a:t>‹#›</a:t>
            </a:fld>
            <a:endParaRPr lang="en-US"/>
          </a:p>
        </p:txBody>
      </p:sp>
    </p:spTree>
    <p:extLst>
      <p:ext uri="{BB962C8B-B14F-4D97-AF65-F5344CB8AC3E}">
        <p14:creationId xmlns:p14="http://schemas.microsoft.com/office/powerpoint/2010/main" val="31892468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lvl1pPr>
          </a:lstStyle>
          <a:p>
            <a:pPr>
              <a:defRPr/>
            </a:pPr>
            <a:fld id="{30473068-58D1-4F0A-B672-24667F481B09}" type="slidenum">
              <a:rPr lang="en-US"/>
              <a:pPr>
                <a:defRPr/>
              </a:pPr>
              <a:t>‹#›</a:t>
            </a:fld>
            <a:endParaRPr lang="en-US"/>
          </a:p>
        </p:txBody>
      </p:sp>
    </p:spTree>
    <p:extLst>
      <p:ext uri="{BB962C8B-B14F-4D97-AF65-F5344CB8AC3E}">
        <p14:creationId xmlns:p14="http://schemas.microsoft.com/office/powerpoint/2010/main" val="344249740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lvl1pPr>
          </a:lstStyle>
          <a:p>
            <a:pPr>
              <a:defRPr/>
            </a:pPr>
            <a:fld id="{4D2AF2AE-7469-4145-9AF9-BF3C7A7AC536}" type="slidenum">
              <a:rPr lang="en-US"/>
              <a:pPr>
                <a:defRPr/>
              </a:pPr>
              <a:t>‹#›</a:t>
            </a:fld>
            <a:endParaRPr lang="en-US"/>
          </a:p>
        </p:txBody>
      </p:sp>
    </p:spTree>
    <p:extLst>
      <p:ext uri="{BB962C8B-B14F-4D97-AF65-F5344CB8AC3E}">
        <p14:creationId xmlns:p14="http://schemas.microsoft.com/office/powerpoint/2010/main" val="275286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8F219-E760-421E-A76B-4F5F728C9B33}" type="slidenum">
              <a:rPr lang="en-US"/>
              <a:pPr>
                <a:defRPr/>
              </a:pPr>
              <a:t>‹#›</a:t>
            </a:fld>
            <a:endParaRPr lang="en-US"/>
          </a:p>
        </p:txBody>
      </p:sp>
    </p:spTree>
    <p:extLst>
      <p:ext uri="{BB962C8B-B14F-4D97-AF65-F5344CB8AC3E}">
        <p14:creationId xmlns:p14="http://schemas.microsoft.com/office/powerpoint/2010/main" val="212039611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6B47A70D-D4FF-424E-AFA0-4F8E324BFF48}" type="slidenum">
              <a:rPr lang="en-US"/>
              <a:pPr>
                <a:defRPr/>
              </a:pPr>
              <a:t>‹#›</a:t>
            </a:fld>
            <a:endParaRPr lang="en-US"/>
          </a:p>
        </p:txBody>
      </p:sp>
    </p:spTree>
    <p:extLst>
      <p:ext uri="{BB962C8B-B14F-4D97-AF65-F5344CB8AC3E}">
        <p14:creationId xmlns:p14="http://schemas.microsoft.com/office/powerpoint/2010/main" val="28560545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9903FD60-F5E5-4ADA-BB89-2CCA3C589AF9}" type="slidenum">
              <a:rPr lang="en-US"/>
              <a:pPr>
                <a:defRPr/>
              </a:pPr>
              <a:t>‹#›</a:t>
            </a:fld>
            <a:endParaRPr lang="en-US"/>
          </a:p>
        </p:txBody>
      </p:sp>
    </p:spTree>
    <p:extLst>
      <p:ext uri="{BB962C8B-B14F-4D97-AF65-F5344CB8AC3E}">
        <p14:creationId xmlns:p14="http://schemas.microsoft.com/office/powerpoint/2010/main" val="38842298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0057F-427C-4561-8932-3F45D5181392}" type="slidenum">
              <a:rPr lang="en-US"/>
              <a:pPr>
                <a:defRPr/>
              </a:pPr>
              <a:t>‹#›</a:t>
            </a:fld>
            <a:endParaRPr lang="en-US"/>
          </a:p>
        </p:txBody>
      </p:sp>
    </p:spTree>
    <p:extLst>
      <p:ext uri="{BB962C8B-B14F-4D97-AF65-F5344CB8AC3E}">
        <p14:creationId xmlns:p14="http://schemas.microsoft.com/office/powerpoint/2010/main" val="272916270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20DEEB-29E1-419D-B4EF-298892F9A98C}" type="slidenum">
              <a:rPr lang="en-US"/>
              <a:pPr>
                <a:defRPr/>
              </a:pPr>
              <a:t>‹#›</a:t>
            </a:fld>
            <a:endParaRPr lang="en-US"/>
          </a:p>
        </p:txBody>
      </p:sp>
    </p:spTree>
    <p:extLst>
      <p:ext uri="{BB962C8B-B14F-4D97-AF65-F5344CB8AC3E}">
        <p14:creationId xmlns:p14="http://schemas.microsoft.com/office/powerpoint/2010/main" val="291682869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F22A9-36DB-4252-9E97-6A1DA3B1B4E7}" type="slidenum">
              <a:rPr lang="en-US"/>
              <a:pPr>
                <a:defRPr/>
              </a:pPr>
              <a:t>‹#›</a:t>
            </a:fld>
            <a:endParaRPr lang="en-US"/>
          </a:p>
        </p:txBody>
      </p:sp>
    </p:spTree>
    <p:extLst>
      <p:ext uri="{BB962C8B-B14F-4D97-AF65-F5344CB8AC3E}">
        <p14:creationId xmlns:p14="http://schemas.microsoft.com/office/powerpoint/2010/main" val="30514568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EA84FB-6AA9-4972-8CE4-4D091EF06901}" type="slidenum">
              <a:rPr lang="en-US"/>
              <a:pPr>
                <a:defRPr/>
              </a:pPr>
              <a:t>‹#›</a:t>
            </a:fld>
            <a:endParaRPr lang="en-US"/>
          </a:p>
        </p:txBody>
      </p:sp>
    </p:spTree>
    <p:extLst>
      <p:ext uri="{BB962C8B-B14F-4D97-AF65-F5344CB8AC3E}">
        <p14:creationId xmlns:p14="http://schemas.microsoft.com/office/powerpoint/2010/main" val="40107834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976F6C-A1F7-4DA7-92FA-1FBD9E70911D}" type="slidenum">
              <a:rPr lang="en-US"/>
              <a:pPr>
                <a:defRPr/>
              </a:pPr>
              <a:t>‹#›</a:t>
            </a:fld>
            <a:endParaRPr lang="en-US"/>
          </a:p>
        </p:txBody>
      </p:sp>
    </p:spTree>
    <p:extLst>
      <p:ext uri="{BB962C8B-B14F-4D97-AF65-F5344CB8AC3E}">
        <p14:creationId xmlns:p14="http://schemas.microsoft.com/office/powerpoint/2010/main" val="8482624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55B605-37FC-45E6-B63B-3A67FFF04276}" type="slidenum">
              <a:rPr lang="en-US"/>
              <a:pPr>
                <a:defRPr/>
              </a:pPr>
              <a:t>‹#›</a:t>
            </a:fld>
            <a:endParaRPr lang="en-US"/>
          </a:p>
        </p:txBody>
      </p:sp>
    </p:spTree>
    <p:extLst>
      <p:ext uri="{BB962C8B-B14F-4D97-AF65-F5344CB8AC3E}">
        <p14:creationId xmlns:p14="http://schemas.microsoft.com/office/powerpoint/2010/main" val="32330964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A231B0-9160-4AF9-B21C-2C29D685F1D5}" type="slidenum">
              <a:rPr lang="en-US"/>
              <a:pPr>
                <a:defRPr/>
              </a:pPr>
              <a:t>‹#›</a:t>
            </a:fld>
            <a:endParaRPr lang="en-US"/>
          </a:p>
        </p:txBody>
      </p:sp>
    </p:spTree>
    <p:extLst>
      <p:ext uri="{BB962C8B-B14F-4D97-AF65-F5344CB8AC3E}">
        <p14:creationId xmlns:p14="http://schemas.microsoft.com/office/powerpoint/2010/main" val="4523667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B26CB6-7B7C-4CCD-B45E-DDDC7F719AE2}" type="slidenum">
              <a:rPr lang="en-US"/>
              <a:pPr>
                <a:defRPr/>
              </a:pPr>
              <a:t>‹#›</a:t>
            </a:fld>
            <a:endParaRPr lang="en-US"/>
          </a:p>
        </p:txBody>
      </p:sp>
    </p:spTree>
    <p:extLst>
      <p:ext uri="{BB962C8B-B14F-4D97-AF65-F5344CB8AC3E}">
        <p14:creationId xmlns:p14="http://schemas.microsoft.com/office/powerpoint/2010/main" val="959628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ADCB4-4238-4B28-A807-939F52BA07EB}" type="slidenum">
              <a:rPr lang="en-US"/>
              <a:pPr>
                <a:defRPr/>
              </a:pPr>
              <a:t>‹#›</a:t>
            </a:fld>
            <a:endParaRPr lang="en-US"/>
          </a:p>
        </p:txBody>
      </p:sp>
    </p:spTree>
    <p:extLst>
      <p:ext uri="{BB962C8B-B14F-4D97-AF65-F5344CB8AC3E}">
        <p14:creationId xmlns:p14="http://schemas.microsoft.com/office/powerpoint/2010/main" val="13188754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2C2979-CF36-4A28-A983-CE45CDC92F66}" type="slidenum">
              <a:rPr lang="en-US"/>
              <a:pPr>
                <a:defRPr/>
              </a:pPr>
              <a:t>‹#›</a:t>
            </a:fld>
            <a:endParaRPr lang="en-US"/>
          </a:p>
        </p:txBody>
      </p:sp>
    </p:spTree>
    <p:extLst>
      <p:ext uri="{BB962C8B-B14F-4D97-AF65-F5344CB8AC3E}">
        <p14:creationId xmlns:p14="http://schemas.microsoft.com/office/powerpoint/2010/main" val="4347409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04E05-7AF3-4774-B35E-9820D5364EDB}" type="slidenum">
              <a:rPr lang="en-US"/>
              <a:pPr>
                <a:defRPr/>
              </a:pPr>
              <a:t>‹#›</a:t>
            </a:fld>
            <a:endParaRPr lang="en-US"/>
          </a:p>
        </p:txBody>
      </p:sp>
    </p:spTree>
    <p:extLst>
      <p:ext uri="{BB962C8B-B14F-4D97-AF65-F5344CB8AC3E}">
        <p14:creationId xmlns:p14="http://schemas.microsoft.com/office/powerpoint/2010/main" val="258434531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C33C0-F210-447B-B4FA-5569114A8585}" type="slidenum">
              <a:rPr lang="en-US"/>
              <a:pPr>
                <a:defRPr/>
              </a:pPr>
              <a:t>‹#›</a:t>
            </a:fld>
            <a:endParaRPr lang="en-US"/>
          </a:p>
        </p:txBody>
      </p:sp>
    </p:spTree>
    <p:extLst>
      <p:ext uri="{BB962C8B-B14F-4D97-AF65-F5344CB8AC3E}">
        <p14:creationId xmlns:p14="http://schemas.microsoft.com/office/powerpoint/2010/main" val="73521737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50D61-E867-427B-B800-BE4B46835997}" type="slidenum">
              <a:rPr lang="en-US"/>
              <a:pPr>
                <a:defRPr/>
              </a:pPr>
              <a:t>‹#›</a:t>
            </a:fld>
            <a:endParaRPr lang="en-US"/>
          </a:p>
        </p:txBody>
      </p:sp>
    </p:spTree>
    <p:extLst>
      <p:ext uri="{BB962C8B-B14F-4D97-AF65-F5344CB8AC3E}">
        <p14:creationId xmlns:p14="http://schemas.microsoft.com/office/powerpoint/2010/main" val="263228181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BA7550-1C50-4D75-BC38-D2DD4339A704}" type="slidenum">
              <a:rPr lang="en-US"/>
              <a:pPr>
                <a:defRPr/>
              </a:pPr>
              <a:t>‹#›</a:t>
            </a:fld>
            <a:endParaRPr lang="en-US"/>
          </a:p>
        </p:txBody>
      </p:sp>
    </p:spTree>
    <p:extLst>
      <p:ext uri="{BB962C8B-B14F-4D97-AF65-F5344CB8AC3E}">
        <p14:creationId xmlns:p14="http://schemas.microsoft.com/office/powerpoint/2010/main" val="27334439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AC213-DF27-4042-8CB3-11E918E751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4992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89EA0-50BD-4866-A3E3-4412D01749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468562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FEC1-4299-483E-94D2-BECC96A4D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026967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2E5E2-90FD-41FB-8C42-6456337A79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68893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FC110-8593-43AA-BB78-C45595B14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3273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94E5713-33AD-4CB1-82E3-60C76E31EB5A}" type="slidenum">
              <a:rPr lang="en-US"/>
              <a:pPr>
                <a:defRPr/>
              </a:pPr>
              <a:t>‹#›</a:t>
            </a:fld>
            <a:endParaRPr lang="en-US"/>
          </a:p>
        </p:txBody>
      </p:sp>
    </p:spTree>
    <p:extLst>
      <p:ext uri="{BB962C8B-B14F-4D97-AF65-F5344CB8AC3E}">
        <p14:creationId xmlns:p14="http://schemas.microsoft.com/office/powerpoint/2010/main" val="60215936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67F0-71D8-486B-9BF2-1D3D710DE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57962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1F4545-7C58-49F5-A9E1-61C88A74E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43805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7FA7FC-2E08-4736-BFDE-EA5960695E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12675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D37B1-B6BB-4F8D-8A4A-B7555A783C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99629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6737E-2DFC-48F3-93C3-742C5727FA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614953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80E5A-9AC1-4212-8104-05F3DC584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92678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0F77F-EAC9-4D5C-AF8A-A1826111B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333294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4C887-40DE-43C9-9190-9DC63491F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012492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C354C1C-062A-49E2-AF1B-9238E0A32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53690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AC213-DF27-4042-8CB3-11E918E751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0339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D282A31-4358-4BED-9656-BF7C51F5AF09}" type="slidenum">
              <a:rPr lang="en-US"/>
              <a:pPr>
                <a:defRPr/>
              </a:pPr>
              <a:t>‹#›</a:t>
            </a:fld>
            <a:endParaRPr lang="en-US"/>
          </a:p>
        </p:txBody>
      </p:sp>
    </p:spTree>
    <p:extLst>
      <p:ext uri="{BB962C8B-B14F-4D97-AF65-F5344CB8AC3E}">
        <p14:creationId xmlns:p14="http://schemas.microsoft.com/office/powerpoint/2010/main" val="9784450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89EA0-50BD-4866-A3E3-4412D01749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194998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FEC1-4299-483E-94D2-BECC96A4D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525849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2E5E2-90FD-41FB-8C42-6456337A79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1474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FC110-8593-43AA-BB78-C45595B14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7404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67F0-71D8-486B-9BF2-1D3D710DE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094493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1F4545-7C58-49F5-A9E1-61C88A74E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12682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7FA7FC-2E08-4736-BFDE-EA5960695E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30079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D37B1-B6BB-4F8D-8A4A-B7555A783C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511346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6737E-2DFC-48F3-93C3-742C5727FA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11507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80E5A-9AC1-4212-8104-05F3DC584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472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86D1AF9-56FF-487D-B03D-E44CDF6AED0D}" type="slidenum">
              <a:rPr lang="en-US"/>
              <a:pPr>
                <a:defRPr/>
              </a:pPr>
              <a:t>‹#›</a:t>
            </a:fld>
            <a:endParaRPr lang="en-US"/>
          </a:p>
        </p:txBody>
      </p:sp>
    </p:spTree>
    <p:extLst>
      <p:ext uri="{BB962C8B-B14F-4D97-AF65-F5344CB8AC3E}">
        <p14:creationId xmlns:p14="http://schemas.microsoft.com/office/powerpoint/2010/main" val="235986042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0F77F-EAC9-4D5C-AF8A-A1826111B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25502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4C887-40DE-43C9-9190-9DC63491F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543068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C354C1C-062A-49E2-AF1B-9238E0A32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781383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8 h 1906"/>
                <a:gd name="T4" fmla="*/ 6345 w 5740"/>
                <a:gd name="T5" fmla="*/ 198 h 1906"/>
                <a:gd name="T6" fmla="*/ 634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grpSp>
      <p:sp>
        <p:nvSpPr>
          <p:cNvPr id="52225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2225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cs typeface="Arial" pitchFamily="34" charset="0"/>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cs typeface="Arial" pitchFamily="34" charset="0"/>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1A5F4AD1-C054-4E4A-A3DE-64BED6E5F283}" type="slidenum">
              <a:rPr lang="en-US"/>
              <a:pPr>
                <a:defRPr/>
              </a:pPr>
              <a:t>‹#›</a:t>
            </a:fld>
            <a:endParaRPr lang="en-US"/>
          </a:p>
        </p:txBody>
      </p:sp>
    </p:spTree>
    <p:extLst>
      <p:ext uri="{BB962C8B-B14F-4D97-AF65-F5344CB8AC3E}">
        <p14:creationId xmlns:p14="http://schemas.microsoft.com/office/powerpoint/2010/main" val="1400875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A5CF3B63-35FC-4CDE-B839-AA96CD6BA981}"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0144886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D5C6392B-EE24-48CE-B9AB-20E24E37E7D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2781159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E254C61-B50E-4EC5-A81C-68F5E97AF7F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88782007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E5B2592E-203A-4C4D-9408-3E3AF9FB5049}"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36027900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A91A4442-3F15-4B71-B2EE-8C63711ACA57}"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31967248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8295AE89-BA9B-46D4-B6B5-CD9022135B6C}"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2134547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E51EC-5BEB-47E2-A892-597AFD37868A}" type="slidenum">
              <a:rPr lang="en-US"/>
              <a:pPr>
                <a:defRPr/>
              </a:pPr>
              <a:t>‹#›</a:t>
            </a:fld>
            <a:endParaRPr lang="en-US"/>
          </a:p>
        </p:txBody>
      </p:sp>
    </p:spTree>
    <p:extLst>
      <p:ext uri="{BB962C8B-B14F-4D97-AF65-F5344CB8AC3E}">
        <p14:creationId xmlns:p14="http://schemas.microsoft.com/office/powerpoint/2010/main" val="286077902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3FE6DCCF-23ED-46ED-99BF-5795EFEE3D69}"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11820294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7DBAD8D4-6CA5-4CBB-8469-05271CF0E807}"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06493874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2773EBCF-D39C-42FF-A99E-6DE8E274C855}"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384583200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3599D127-1D41-424A-9A56-11F03896F7B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2849332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277ABD9-E6DA-43BD-B5BA-992F1774619F}"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53420588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4F7EDAEE-3BB9-43D6-A026-A9B5E39A90E7}"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23550352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0933CA6A-B212-42F7-8995-F81281DD0E09}" type="slidenum">
              <a:rPr lang="en-US"/>
              <a:pPr>
                <a:defRPr/>
              </a:pPr>
              <a:t>‹#›</a:t>
            </a:fld>
            <a:endParaRPr lang="en-US"/>
          </a:p>
        </p:txBody>
      </p:sp>
    </p:spTree>
    <p:extLst>
      <p:ext uri="{BB962C8B-B14F-4D97-AF65-F5344CB8AC3E}">
        <p14:creationId xmlns:p14="http://schemas.microsoft.com/office/powerpoint/2010/main" val="95329878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3039B562-E99D-48FA-9602-7415B5943296}" type="slidenum">
              <a:rPr lang="en-US"/>
              <a:pPr>
                <a:defRPr/>
              </a:pPr>
              <a:t>‹#›</a:t>
            </a:fld>
            <a:endParaRPr lang="en-US"/>
          </a:p>
        </p:txBody>
      </p:sp>
    </p:spTree>
    <p:extLst>
      <p:ext uri="{BB962C8B-B14F-4D97-AF65-F5344CB8AC3E}">
        <p14:creationId xmlns:p14="http://schemas.microsoft.com/office/powerpoint/2010/main" val="346707746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75C3753-1D60-45B5-996F-59132ECA6965}" type="slidenum">
              <a:rPr lang="en-US"/>
              <a:pPr>
                <a:defRPr/>
              </a:pPr>
              <a:t>‹#›</a:t>
            </a:fld>
            <a:endParaRPr lang="en-US"/>
          </a:p>
        </p:txBody>
      </p:sp>
    </p:spTree>
    <p:extLst>
      <p:ext uri="{BB962C8B-B14F-4D97-AF65-F5344CB8AC3E}">
        <p14:creationId xmlns:p14="http://schemas.microsoft.com/office/powerpoint/2010/main" val="108249004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2BE3D42-3D76-4EB7-A60C-CD583832EAEE}" type="slidenum">
              <a:rPr lang="en-US"/>
              <a:pPr>
                <a:defRPr/>
              </a:pPr>
              <a:t>‹#›</a:t>
            </a:fld>
            <a:endParaRPr lang="en-US"/>
          </a:p>
        </p:txBody>
      </p:sp>
    </p:spTree>
    <p:extLst>
      <p:ext uri="{BB962C8B-B14F-4D97-AF65-F5344CB8AC3E}">
        <p14:creationId xmlns:p14="http://schemas.microsoft.com/office/powerpoint/2010/main" val="365587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73546-ED46-4397-9D3A-0DF25AD2A1C8}"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366454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32F959-38A4-4FF8-9260-6FBFDDEAF7CF}" type="slidenum">
              <a:rPr lang="en-US"/>
              <a:pPr>
                <a:defRPr/>
              </a:pPr>
              <a:t>‹#›</a:t>
            </a:fld>
            <a:endParaRPr lang="en-US"/>
          </a:p>
        </p:txBody>
      </p:sp>
    </p:spTree>
    <p:extLst>
      <p:ext uri="{BB962C8B-B14F-4D97-AF65-F5344CB8AC3E}">
        <p14:creationId xmlns:p14="http://schemas.microsoft.com/office/powerpoint/2010/main" val="26580229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9B63DA48-CAB5-47F9-A85D-418A5FC45E68}" type="slidenum">
              <a:rPr lang="en-US"/>
              <a:pPr>
                <a:defRPr/>
              </a:pPr>
              <a:t>‹#›</a:t>
            </a:fld>
            <a:endParaRPr lang="en-US"/>
          </a:p>
        </p:txBody>
      </p:sp>
    </p:spTree>
    <p:extLst>
      <p:ext uri="{BB962C8B-B14F-4D97-AF65-F5344CB8AC3E}">
        <p14:creationId xmlns:p14="http://schemas.microsoft.com/office/powerpoint/2010/main" val="174414963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1183268C-5490-43C3-8F2F-027D7037333D}" type="slidenum">
              <a:rPr lang="en-US"/>
              <a:pPr>
                <a:defRPr/>
              </a:pPr>
              <a:t>‹#›</a:t>
            </a:fld>
            <a:endParaRPr lang="en-US"/>
          </a:p>
        </p:txBody>
      </p:sp>
    </p:spTree>
    <p:extLst>
      <p:ext uri="{BB962C8B-B14F-4D97-AF65-F5344CB8AC3E}">
        <p14:creationId xmlns:p14="http://schemas.microsoft.com/office/powerpoint/2010/main" val="37828899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65671A8-BE42-4B70-BD76-48106611A8CD}" type="slidenum">
              <a:rPr lang="en-US"/>
              <a:pPr>
                <a:defRPr/>
              </a:pPr>
              <a:t>‹#›</a:t>
            </a:fld>
            <a:endParaRPr lang="en-US"/>
          </a:p>
        </p:txBody>
      </p:sp>
    </p:spTree>
    <p:extLst>
      <p:ext uri="{BB962C8B-B14F-4D97-AF65-F5344CB8AC3E}">
        <p14:creationId xmlns:p14="http://schemas.microsoft.com/office/powerpoint/2010/main" val="95249082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92C49664-359D-4288-B465-E5A2209D0950}" type="slidenum">
              <a:rPr lang="en-US"/>
              <a:pPr>
                <a:defRPr/>
              </a:pPr>
              <a:t>‹#›</a:t>
            </a:fld>
            <a:endParaRPr lang="en-US"/>
          </a:p>
        </p:txBody>
      </p:sp>
    </p:spTree>
    <p:extLst>
      <p:ext uri="{BB962C8B-B14F-4D97-AF65-F5344CB8AC3E}">
        <p14:creationId xmlns:p14="http://schemas.microsoft.com/office/powerpoint/2010/main" val="38581594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9B1213F1-1F06-4547-AEA8-B6B61E3F9877}" type="slidenum">
              <a:rPr lang="en-US"/>
              <a:pPr>
                <a:defRPr/>
              </a:pPr>
              <a:t>‹#›</a:t>
            </a:fld>
            <a:endParaRPr lang="en-US"/>
          </a:p>
        </p:txBody>
      </p:sp>
    </p:spTree>
    <p:extLst>
      <p:ext uri="{BB962C8B-B14F-4D97-AF65-F5344CB8AC3E}">
        <p14:creationId xmlns:p14="http://schemas.microsoft.com/office/powerpoint/2010/main" val="380863943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F57F5EBF-F7BA-4AD8-B425-57A8276ECAE2}" type="slidenum">
              <a:rPr lang="en-US"/>
              <a:pPr>
                <a:defRPr/>
              </a:pPr>
              <a:t>‹#›</a:t>
            </a:fld>
            <a:endParaRPr lang="en-US"/>
          </a:p>
        </p:txBody>
      </p:sp>
    </p:spTree>
    <p:extLst>
      <p:ext uri="{BB962C8B-B14F-4D97-AF65-F5344CB8AC3E}">
        <p14:creationId xmlns:p14="http://schemas.microsoft.com/office/powerpoint/2010/main" val="384232262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291E1872-3849-4B25-982C-3BB0FA9493D8}" type="slidenum">
              <a:rPr lang="en-US"/>
              <a:pPr>
                <a:defRPr/>
              </a:pPr>
              <a:t>‹#›</a:t>
            </a:fld>
            <a:endParaRPr lang="en-US"/>
          </a:p>
        </p:txBody>
      </p:sp>
    </p:spTree>
    <p:extLst>
      <p:ext uri="{BB962C8B-B14F-4D97-AF65-F5344CB8AC3E}">
        <p14:creationId xmlns:p14="http://schemas.microsoft.com/office/powerpoint/2010/main" val="202128170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C445316F-8677-418A-89E1-81983A79BF00}" type="slidenum">
              <a:rPr lang="en-US"/>
              <a:pPr>
                <a:defRPr/>
              </a:pPr>
              <a:t>‹#›</a:t>
            </a:fld>
            <a:endParaRPr lang="en-US"/>
          </a:p>
        </p:txBody>
      </p:sp>
    </p:spTree>
    <p:extLst>
      <p:ext uri="{BB962C8B-B14F-4D97-AF65-F5344CB8AC3E}">
        <p14:creationId xmlns:p14="http://schemas.microsoft.com/office/powerpoint/2010/main" val="243412197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defRPr>
            </a:lvl1pPr>
          </a:lstStyle>
          <a:p>
            <a:pPr>
              <a:defRPr/>
            </a:pPr>
            <a:fld id="{21035775-DE5E-421B-8F5A-358EBD5D4116}" type="slidenum">
              <a:rPr lang="en-US"/>
              <a:pPr>
                <a:defRPr/>
              </a:pPr>
              <a:t>‹#›</a:t>
            </a:fld>
            <a:endParaRPr lang="en-US"/>
          </a:p>
        </p:txBody>
      </p:sp>
    </p:spTree>
    <p:extLst>
      <p:ext uri="{BB962C8B-B14F-4D97-AF65-F5344CB8AC3E}">
        <p14:creationId xmlns:p14="http://schemas.microsoft.com/office/powerpoint/2010/main" val="295812487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5DC96BA-BD62-4E0B-8791-735820BFEB82}" type="slidenum">
              <a:rPr lang="en-US"/>
              <a:pPr>
                <a:defRPr/>
              </a:pPr>
              <a:t>‹#›</a:t>
            </a:fld>
            <a:endParaRPr lang="en-US"/>
          </a:p>
        </p:txBody>
      </p:sp>
    </p:spTree>
    <p:extLst>
      <p:ext uri="{BB962C8B-B14F-4D97-AF65-F5344CB8AC3E}">
        <p14:creationId xmlns:p14="http://schemas.microsoft.com/office/powerpoint/2010/main" val="1284533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02242-C96D-486D-80EC-804E1AF8098B}" type="slidenum">
              <a:rPr lang="en-US"/>
              <a:pPr>
                <a:defRPr/>
              </a:pPr>
              <a:t>‹#›</a:t>
            </a:fld>
            <a:endParaRPr lang="en-US"/>
          </a:p>
        </p:txBody>
      </p:sp>
    </p:spTree>
    <p:extLst>
      <p:ext uri="{BB962C8B-B14F-4D97-AF65-F5344CB8AC3E}">
        <p14:creationId xmlns:p14="http://schemas.microsoft.com/office/powerpoint/2010/main" val="327001106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eaLnBrk="1" hangingPunct="1">
              <a:defRPr>
                <a:cs typeface="Arial" panose="020B0604020202020204" pitchFamily="34" charset="0"/>
              </a:defRPr>
            </a:lvl1pPr>
          </a:lstStyle>
          <a:p>
            <a:pPr>
              <a:defRPr/>
            </a:pPr>
            <a:fld id="{4F2975F2-6B32-4298-B6FF-0B9F857BDAB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266510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AA729-D3F3-4E78-9013-60E7F95DF8FA}" type="slidenum">
              <a:rPr lang="en-US"/>
              <a:pPr>
                <a:defRPr/>
              </a:pPr>
              <a:t>‹#›</a:t>
            </a:fld>
            <a:endParaRPr lang="en-US"/>
          </a:p>
        </p:txBody>
      </p:sp>
    </p:spTree>
    <p:extLst>
      <p:ext uri="{BB962C8B-B14F-4D97-AF65-F5344CB8AC3E}">
        <p14:creationId xmlns:p14="http://schemas.microsoft.com/office/powerpoint/2010/main" val="2427015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5E395C3-D05F-41AC-9474-054E28E5218B}" type="slidenum">
              <a:rPr lang="en-US"/>
              <a:pPr>
                <a:defRPr/>
              </a:pPr>
              <a:t>‹#›</a:t>
            </a:fld>
            <a:endParaRPr lang="en-US"/>
          </a:p>
        </p:txBody>
      </p:sp>
    </p:spTree>
    <p:extLst>
      <p:ext uri="{BB962C8B-B14F-4D97-AF65-F5344CB8AC3E}">
        <p14:creationId xmlns:p14="http://schemas.microsoft.com/office/powerpoint/2010/main" val="125982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51FC9ACC-10A8-4DDD-A34A-860EAEC91CF5}" type="slidenum">
              <a:rPr lang="en-US"/>
              <a:pPr>
                <a:defRPr/>
              </a:pPr>
              <a:t>‹#›</a:t>
            </a:fld>
            <a:endParaRPr lang="en-US"/>
          </a:p>
        </p:txBody>
      </p:sp>
    </p:spTree>
    <p:extLst>
      <p:ext uri="{BB962C8B-B14F-4D97-AF65-F5344CB8AC3E}">
        <p14:creationId xmlns:p14="http://schemas.microsoft.com/office/powerpoint/2010/main" val="4235302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5697AFD8-FB7B-4A93-ABE0-0EB608985817}" type="slidenum">
              <a:rPr lang="en-US"/>
              <a:pPr>
                <a:defRPr/>
              </a:pPr>
              <a:t>‹#›</a:t>
            </a:fld>
            <a:endParaRPr lang="en-US"/>
          </a:p>
        </p:txBody>
      </p:sp>
    </p:spTree>
    <p:extLst>
      <p:ext uri="{BB962C8B-B14F-4D97-AF65-F5344CB8AC3E}">
        <p14:creationId xmlns:p14="http://schemas.microsoft.com/office/powerpoint/2010/main" val="824510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CD446DC7-2BAF-4623-96F2-1295D7F4BA16}" type="slidenum">
              <a:rPr lang="en-US"/>
              <a:pPr>
                <a:defRPr/>
              </a:pPr>
              <a:t>‹#›</a:t>
            </a:fld>
            <a:endParaRPr lang="en-US"/>
          </a:p>
        </p:txBody>
      </p:sp>
    </p:spTree>
    <p:extLst>
      <p:ext uri="{BB962C8B-B14F-4D97-AF65-F5344CB8AC3E}">
        <p14:creationId xmlns:p14="http://schemas.microsoft.com/office/powerpoint/2010/main" val="1290232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4C4F16AC-CCE1-4140-82DA-C7252694D3F5}" type="slidenum">
              <a:rPr lang="en-US"/>
              <a:pPr>
                <a:defRPr/>
              </a:pPr>
              <a:t>‹#›</a:t>
            </a:fld>
            <a:endParaRPr lang="en-US"/>
          </a:p>
        </p:txBody>
      </p:sp>
    </p:spTree>
    <p:extLst>
      <p:ext uri="{BB962C8B-B14F-4D97-AF65-F5344CB8AC3E}">
        <p14:creationId xmlns:p14="http://schemas.microsoft.com/office/powerpoint/2010/main" val="3275044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D326E0D-6E5E-4FEE-B912-AC3D615316C1}" type="slidenum">
              <a:rPr lang="en-US"/>
              <a:pPr>
                <a:defRPr/>
              </a:pPr>
              <a:t>‹#›</a:t>
            </a:fld>
            <a:endParaRPr lang="en-US"/>
          </a:p>
        </p:txBody>
      </p:sp>
    </p:spTree>
    <p:extLst>
      <p:ext uri="{BB962C8B-B14F-4D97-AF65-F5344CB8AC3E}">
        <p14:creationId xmlns:p14="http://schemas.microsoft.com/office/powerpoint/2010/main" val="274621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F2708533-3B73-4D49-9C56-38C826C54BD6}" type="slidenum">
              <a:rPr lang="en-US"/>
              <a:pPr>
                <a:defRPr/>
              </a:pPr>
              <a:t>‹#›</a:t>
            </a:fld>
            <a:endParaRPr lang="en-US"/>
          </a:p>
        </p:txBody>
      </p:sp>
    </p:spTree>
    <p:extLst>
      <p:ext uri="{BB962C8B-B14F-4D97-AF65-F5344CB8AC3E}">
        <p14:creationId xmlns:p14="http://schemas.microsoft.com/office/powerpoint/2010/main" val="21624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73546-ED46-4397-9D3A-0DF25AD2A1C8}"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69516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2230BECA-3310-4F7D-8DFD-4C6E77B4B5AC}" type="slidenum">
              <a:rPr lang="en-US"/>
              <a:pPr>
                <a:defRPr/>
              </a:pPr>
              <a:t>‹#›</a:t>
            </a:fld>
            <a:endParaRPr lang="en-US"/>
          </a:p>
        </p:txBody>
      </p:sp>
    </p:spTree>
    <p:extLst>
      <p:ext uri="{BB962C8B-B14F-4D97-AF65-F5344CB8AC3E}">
        <p14:creationId xmlns:p14="http://schemas.microsoft.com/office/powerpoint/2010/main" val="392302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222F254-D5A9-4749-98C5-86B790D1D39E}" type="slidenum">
              <a:rPr lang="en-US"/>
              <a:pPr>
                <a:defRPr/>
              </a:pPr>
              <a:t>‹#›</a:t>
            </a:fld>
            <a:endParaRPr lang="en-US"/>
          </a:p>
        </p:txBody>
      </p:sp>
    </p:spTree>
    <p:extLst>
      <p:ext uri="{BB962C8B-B14F-4D97-AF65-F5344CB8AC3E}">
        <p14:creationId xmlns:p14="http://schemas.microsoft.com/office/powerpoint/2010/main" val="4097315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30566EC4-C590-45F8-AFEB-5F948D6B665C}" type="slidenum">
              <a:rPr lang="en-US"/>
              <a:pPr>
                <a:defRPr/>
              </a:pPr>
              <a:t>‹#›</a:t>
            </a:fld>
            <a:endParaRPr lang="en-US"/>
          </a:p>
        </p:txBody>
      </p:sp>
    </p:spTree>
    <p:extLst>
      <p:ext uri="{BB962C8B-B14F-4D97-AF65-F5344CB8AC3E}">
        <p14:creationId xmlns:p14="http://schemas.microsoft.com/office/powerpoint/2010/main" val="163128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DE035A8-ED9D-4534-8EC6-DE356EE71F57}" type="slidenum">
              <a:rPr lang="en-US"/>
              <a:pPr>
                <a:defRPr/>
              </a:pPr>
              <a:t>‹#›</a:t>
            </a:fld>
            <a:endParaRPr lang="en-US"/>
          </a:p>
        </p:txBody>
      </p:sp>
    </p:spTree>
    <p:extLst>
      <p:ext uri="{BB962C8B-B14F-4D97-AF65-F5344CB8AC3E}">
        <p14:creationId xmlns:p14="http://schemas.microsoft.com/office/powerpoint/2010/main" val="2476801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84FE60E-505B-4A34-A4AE-8363997DA1EA}" type="slidenum">
              <a:rPr lang="en-US"/>
              <a:pPr>
                <a:defRPr/>
              </a:pPr>
              <a:t>‹#›</a:t>
            </a:fld>
            <a:endParaRPr lang="en-US"/>
          </a:p>
        </p:txBody>
      </p:sp>
    </p:spTree>
    <p:extLst>
      <p:ext uri="{BB962C8B-B14F-4D97-AF65-F5344CB8AC3E}">
        <p14:creationId xmlns:p14="http://schemas.microsoft.com/office/powerpoint/2010/main" val="1008708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24D10BA3-3ACA-4F26-92A8-DBC8CC69F710}" type="slidenum">
              <a:rPr lang="en-US"/>
              <a:pPr>
                <a:defRPr/>
              </a:pPr>
              <a:t>‹#›</a:t>
            </a:fld>
            <a:endParaRPr lang="en-US"/>
          </a:p>
        </p:txBody>
      </p:sp>
    </p:spTree>
    <p:extLst>
      <p:ext uri="{BB962C8B-B14F-4D97-AF65-F5344CB8AC3E}">
        <p14:creationId xmlns:p14="http://schemas.microsoft.com/office/powerpoint/2010/main" val="2578896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811D2E39-093C-4750-938A-1AA88C0A34C0}" type="slidenum">
              <a:rPr lang="en-US"/>
              <a:pPr>
                <a:defRPr/>
              </a:pPr>
              <a:t>‹#›</a:t>
            </a:fld>
            <a:endParaRPr lang="en-US"/>
          </a:p>
        </p:txBody>
      </p:sp>
    </p:spTree>
    <p:extLst>
      <p:ext uri="{BB962C8B-B14F-4D97-AF65-F5344CB8AC3E}">
        <p14:creationId xmlns:p14="http://schemas.microsoft.com/office/powerpoint/2010/main" val="953109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ED4EC11-BFF7-4B54-B0E0-09779A626B42}" type="slidenum">
              <a:rPr lang="en-US"/>
              <a:pPr>
                <a:defRPr/>
              </a:pPr>
              <a:t>‹#›</a:t>
            </a:fld>
            <a:endParaRPr lang="en-US"/>
          </a:p>
        </p:txBody>
      </p:sp>
    </p:spTree>
    <p:extLst>
      <p:ext uri="{BB962C8B-B14F-4D97-AF65-F5344CB8AC3E}">
        <p14:creationId xmlns:p14="http://schemas.microsoft.com/office/powerpoint/2010/main" val="1250439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A0587A8D-2E15-4364-9669-F0A344BB2A3F}" type="slidenum">
              <a:rPr lang="en-US"/>
              <a:pPr>
                <a:defRPr/>
              </a:pPr>
              <a:t>‹#›</a:t>
            </a:fld>
            <a:endParaRPr lang="en-US"/>
          </a:p>
        </p:txBody>
      </p:sp>
    </p:spTree>
    <p:extLst>
      <p:ext uri="{BB962C8B-B14F-4D97-AF65-F5344CB8AC3E}">
        <p14:creationId xmlns:p14="http://schemas.microsoft.com/office/powerpoint/2010/main" val="173976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cs typeface="Arial" panose="020B0604020202020204" pitchFamily="34" charset="0"/>
              </a:defRPr>
            </a:lvl1pPr>
          </a:lstStyle>
          <a:p>
            <a:pPr>
              <a:defRPr/>
            </a:pPr>
            <a:fld id="{4CCCD875-22F8-43F5-A451-46742EA24A87}"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409043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73546-ED46-4397-9D3A-0DF25AD2A1C8}" type="datetimeFigureOut">
              <a:rPr lang="en-US" smtClean="0"/>
              <a:t>3/11/15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3753393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961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409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F01FBF0D-125C-4795-AF4C-B02CF7D09243}" type="slidenum">
              <a:rPr lang="en-US"/>
              <a:pPr>
                <a:defRPr/>
              </a:pPr>
              <a:t>‹#›</a:t>
            </a:fld>
            <a:endParaRPr lang="en-US"/>
          </a:p>
        </p:txBody>
      </p:sp>
    </p:spTree>
    <p:extLst>
      <p:ext uri="{BB962C8B-B14F-4D97-AF65-F5344CB8AC3E}">
        <p14:creationId xmlns:p14="http://schemas.microsoft.com/office/powerpoint/2010/main" val="1860502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16C7993-B0E0-4DE0-9E5F-77030B010320}"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5872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10F72660-1736-4CA6-B5B6-49545BFAA35A}"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90444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97F43E11-5519-4FD8-A220-BA918E928558}"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0839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B86C74F3-AF08-4A93-9A9A-49274088991F}"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6029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B2809188-69E6-4CB4-81B6-527DC059E715}"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28944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1A2A570C-99AD-424C-9BFE-F89B121977C6}"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25031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0F06175-9566-4765-97E2-95A23337B46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6870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308E94EA-3001-455B-98B6-3D569AF22B43}"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3320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CC2CD99D-73A4-402D-87E9-BD3827B9026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2191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73546-ED46-4397-9D3A-0DF25AD2A1C8}" type="datetimeFigureOut">
              <a:rPr lang="en-US" smtClean="0"/>
              <a:t>3/11/15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1939745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6AC161BC-1C5F-4CF4-B89F-E8710D4048C8}"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33464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1E9B2762-85EA-46F2-871A-F2EDE798F4AC}"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09883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450F19C0-DFDC-4F51-A1C2-D3D118B9695B}"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97446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AA86F5EB-C466-4EBF-B469-CBDF194602E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403803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0479602E-A825-4980-AB0B-5EA6D70331D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2417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pPr>
              <a:defRPr/>
            </a:pPr>
            <a:fld id="{0FB47E88-E9B5-426F-985F-E87815BB6928}" type="slidenum">
              <a:rPr lang="en-US"/>
              <a:pPr>
                <a:defRPr/>
              </a:pPr>
              <a:t>‹#›</a:t>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11300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BD361EAC-A6FB-408E-83DD-F5DE8274C608}" type="slidenum">
              <a:rPr lang="en-US"/>
              <a:pPr>
                <a:defRPr/>
              </a:pPr>
              <a:t>‹#›</a:t>
            </a:fld>
            <a:endParaRPr lang="en-US"/>
          </a:p>
        </p:txBody>
      </p:sp>
    </p:spTree>
    <p:extLst>
      <p:ext uri="{BB962C8B-B14F-4D97-AF65-F5344CB8AC3E}">
        <p14:creationId xmlns:p14="http://schemas.microsoft.com/office/powerpoint/2010/main" val="2856715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BCB6FC2C-2F24-46BA-A15E-37B729B10D0A}" type="slidenum">
              <a:rPr lang="en-US"/>
              <a:pPr>
                <a:defRPr/>
              </a:pPr>
              <a:t>‹#›</a:t>
            </a:fld>
            <a:endParaRPr lang="en-US"/>
          </a:p>
        </p:txBody>
      </p:sp>
    </p:spTree>
    <p:extLst>
      <p:ext uri="{BB962C8B-B14F-4D97-AF65-F5344CB8AC3E}">
        <p14:creationId xmlns:p14="http://schemas.microsoft.com/office/powerpoint/2010/main" val="2910291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F0AC1C-3DEB-42D4-9028-E442EDF94E07}" type="slidenum">
              <a:rPr lang="en-US"/>
              <a:pPr>
                <a:defRPr/>
              </a:pPr>
              <a:t>‹#›</a:t>
            </a:fld>
            <a:endParaRPr lang="en-US"/>
          </a:p>
        </p:txBody>
      </p:sp>
    </p:spTree>
    <p:extLst>
      <p:ext uri="{BB962C8B-B14F-4D97-AF65-F5344CB8AC3E}">
        <p14:creationId xmlns:p14="http://schemas.microsoft.com/office/powerpoint/2010/main" val="2485653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8F219-E760-421E-A76B-4F5F728C9B33}" type="slidenum">
              <a:rPr lang="en-US"/>
              <a:pPr>
                <a:defRPr/>
              </a:pPr>
              <a:t>‹#›</a:t>
            </a:fld>
            <a:endParaRPr lang="en-US"/>
          </a:p>
        </p:txBody>
      </p:sp>
    </p:spTree>
    <p:extLst>
      <p:ext uri="{BB962C8B-B14F-4D97-AF65-F5344CB8AC3E}">
        <p14:creationId xmlns:p14="http://schemas.microsoft.com/office/powerpoint/2010/main" val="100201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73546-ED46-4397-9D3A-0DF25AD2A1C8}" type="datetimeFigureOut">
              <a:rPr lang="en-US" smtClean="0"/>
              <a:t>3/11/15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2309500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ADCB4-4238-4B28-A807-939F52BA07EB}" type="slidenum">
              <a:rPr lang="en-US"/>
              <a:pPr>
                <a:defRPr/>
              </a:pPr>
              <a:t>‹#›</a:t>
            </a:fld>
            <a:endParaRPr lang="en-US"/>
          </a:p>
        </p:txBody>
      </p:sp>
    </p:spTree>
    <p:extLst>
      <p:ext uri="{BB962C8B-B14F-4D97-AF65-F5344CB8AC3E}">
        <p14:creationId xmlns:p14="http://schemas.microsoft.com/office/powerpoint/2010/main" val="2162397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94E5713-33AD-4CB1-82E3-60C76E31EB5A}" type="slidenum">
              <a:rPr lang="en-US"/>
              <a:pPr>
                <a:defRPr/>
              </a:pPr>
              <a:t>‹#›</a:t>
            </a:fld>
            <a:endParaRPr lang="en-US"/>
          </a:p>
        </p:txBody>
      </p:sp>
    </p:spTree>
    <p:extLst>
      <p:ext uri="{BB962C8B-B14F-4D97-AF65-F5344CB8AC3E}">
        <p14:creationId xmlns:p14="http://schemas.microsoft.com/office/powerpoint/2010/main" val="2743336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D282A31-4358-4BED-9656-BF7C51F5AF09}" type="slidenum">
              <a:rPr lang="en-US"/>
              <a:pPr>
                <a:defRPr/>
              </a:pPr>
              <a:t>‹#›</a:t>
            </a:fld>
            <a:endParaRPr lang="en-US"/>
          </a:p>
        </p:txBody>
      </p:sp>
    </p:spTree>
    <p:extLst>
      <p:ext uri="{BB962C8B-B14F-4D97-AF65-F5344CB8AC3E}">
        <p14:creationId xmlns:p14="http://schemas.microsoft.com/office/powerpoint/2010/main" val="3723925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86D1AF9-56FF-487D-B03D-E44CDF6AED0D}" type="slidenum">
              <a:rPr lang="en-US"/>
              <a:pPr>
                <a:defRPr/>
              </a:pPr>
              <a:t>‹#›</a:t>
            </a:fld>
            <a:endParaRPr lang="en-US"/>
          </a:p>
        </p:txBody>
      </p:sp>
    </p:spTree>
    <p:extLst>
      <p:ext uri="{BB962C8B-B14F-4D97-AF65-F5344CB8AC3E}">
        <p14:creationId xmlns:p14="http://schemas.microsoft.com/office/powerpoint/2010/main" val="4119146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E51EC-5BEB-47E2-A892-597AFD37868A}" type="slidenum">
              <a:rPr lang="en-US"/>
              <a:pPr>
                <a:defRPr/>
              </a:pPr>
              <a:t>‹#›</a:t>
            </a:fld>
            <a:endParaRPr lang="en-US"/>
          </a:p>
        </p:txBody>
      </p:sp>
    </p:spTree>
    <p:extLst>
      <p:ext uri="{BB962C8B-B14F-4D97-AF65-F5344CB8AC3E}">
        <p14:creationId xmlns:p14="http://schemas.microsoft.com/office/powerpoint/2010/main" val="37178508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32F959-38A4-4FF8-9260-6FBFDDEAF7CF}" type="slidenum">
              <a:rPr lang="en-US"/>
              <a:pPr>
                <a:defRPr/>
              </a:pPr>
              <a:t>‹#›</a:t>
            </a:fld>
            <a:endParaRPr lang="en-US"/>
          </a:p>
        </p:txBody>
      </p:sp>
    </p:spTree>
    <p:extLst>
      <p:ext uri="{BB962C8B-B14F-4D97-AF65-F5344CB8AC3E}">
        <p14:creationId xmlns:p14="http://schemas.microsoft.com/office/powerpoint/2010/main" val="2523043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02242-C96D-486D-80EC-804E1AF8098B}" type="slidenum">
              <a:rPr lang="en-US"/>
              <a:pPr>
                <a:defRPr/>
              </a:pPr>
              <a:t>‹#›</a:t>
            </a:fld>
            <a:endParaRPr lang="en-US"/>
          </a:p>
        </p:txBody>
      </p:sp>
    </p:spTree>
    <p:extLst>
      <p:ext uri="{BB962C8B-B14F-4D97-AF65-F5344CB8AC3E}">
        <p14:creationId xmlns:p14="http://schemas.microsoft.com/office/powerpoint/2010/main" val="3151315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AA729-D3F3-4E78-9013-60E7F95DF8FA}" type="slidenum">
              <a:rPr lang="en-US"/>
              <a:pPr>
                <a:defRPr/>
              </a:pPr>
              <a:t>‹#›</a:t>
            </a:fld>
            <a:endParaRPr lang="en-US"/>
          </a:p>
        </p:txBody>
      </p:sp>
    </p:spTree>
    <p:extLst>
      <p:ext uri="{BB962C8B-B14F-4D97-AF65-F5344CB8AC3E}">
        <p14:creationId xmlns:p14="http://schemas.microsoft.com/office/powerpoint/2010/main" val="3723711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5E395C3-D05F-41AC-9474-054E28E5218B}" type="slidenum">
              <a:rPr lang="en-US"/>
              <a:pPr>
                <a:defRPr/>
              </a:pPr>
              <a:t>‹#›</a:t>
            </a:fld>
            <a:endParaRPr lang="en-US"/>
          </a:p>
        </p:txBody>
      </p:sp>
    </p:spTree>
    <p:extLst>
      <p:ext uri="{BB962C8B-B14F-4D97-AF65-F5344CB8AC3E}">
        <p14:creationId xmlns:p14="http://schemas.microsoft.com/office/powerpoint/2010/main" val="679200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51FC9ACC-10A8-4DDD-A34A-860EAEC91CF5}" type="slidenum">
              <a:rPr lang="en-US"/>
              <a:pPr>
                <a:defRPr/>
              </a:pPr>
              <a:t>‹#›</a:t>
            </a:fld>
            <a:endParaRPr lang="en-US"/>
          </a:p>
        </p:txBody>
      </p:sp>
    </p:spTree>
    <p:extLst>
      <p:ext uri="{BB962C8B-B14F-4D97-AF65-F5344CB8AC3E}">
        <p14:creationId xmlns:p14="http://schemas.microsoft.com/office/powerpoint/2010/main" val="308042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73546-ED46-4397-9D3A-0DF25AD2A1C8}"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36899212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F0AC1C-3DEB-42D4-9028-E442EDF94E07}" type="slidenum">
              <a:rPr lang="en-US"/>
              <a:pPr>
                <a:defRPr/>
              </a:pPr>
              <a:t>‹#›</a:t>
            </a:fld>
            <a:endParaRPr lang="en-US"/>
          </a:p>
        </p:txBody>
      </p:sp>
    </p:spTree>
    <p:extLst>
      <p:ext uri="{BB962C8B-B14F-4D97-AF65-F5344CB8AC3E}">
        <p14:creationId xmlns:p14="http://schemas.microsoft.com/office/powerpoint/2010/main" val="20776729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8F219-E760-421E-A76B-4F5F728C9B33}" type="slidenum">
              <a:rPr lang="en-US"/>
              <a:pPr>
                <a:defRPr/>
              </a:pPr>
              <a:t>‹#›</a:t>
            </a:fld>
            <a:endParaRPr lang="en-US"/>
          </a:p>
        </p:txBody>
      </p:sp>
    </p:spTree>
    <p:extLst>
      <p:ext uri="{BB962C8B-B14F-4D97-AF65-F5344CB8AC3E}">
        <p14:creationId xmlns:p14="http://schemas.microsoft.com/office/powerpoint/2010/main" val="3134540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ADCB4-4238-4B28-A807-939F52BA07EB}" type="slidenum">
              <a:rPr lang="en-US"/>
              <a:pPr>
                <a:defRPr/>
              </a:pPr>
              <a:t>‹#›</a:t>
            </a:fld>
            <a:endParaRPr lang="en-US"/>
          </a:p>
        </p:txBody>
      </p:sp>
    </p:spTree>
    <p:extLst>
      <p:ext uri="{BB962C8B-B14F-4D97-AF65-F5344CB8AC3E}">
        <p14:creationId xmlns:p14="http://schemas.microsoft.com/office/powerpoint/2010/main" val="602587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94E5713-33AD-4CB1-82E3-60C76E31EB5A}" type="slidenum">
              <a:rPr lang="en-US"/>
              <a:pPr>
                <a:defRPr/>
              </a:pPr>
              <a:t>‹#›</a:t>
            </a:fld>
            <a:endParaRPr lang="en-US"/>
          </a:p>
        </p:txBody>
      </p:sp>
    </p:spTree>
    <p:extLst>
      <p:ext uri="{BB962C8B-B14F-4D97-AF65-F5344CB8AC3E}">
        <p14:creationId xmlns:p14="http://schemas.microsoft.com/office/powerpoint/2010/main" val="1313072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D282A31-4358-4BED-9656-BF7C51F5AF09}" type="slidenum">
              <a:rPr lang="en-US"/>
              <a:pPr>
                <a:defRPr/>
              </a:pPr>
              <a:t>‹#›</a:t>
            </a:fld>
            <a:endParaRPr lang="en-US"/>
          </a:p>
        </p:txBody>
      </p:sp>
    </p:spTree>
    <p:extLst>
      <p:ext uri="{BB962C8B-B14F-4D97-AF65-F5344CB8AC3E}">
        <p14:creationId xmlns:p14="http://schemas.microsoft.com/office/powerpoint/2010/main" val="352372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86D1AF9-56FF-487D-B03D-E44CDF6AED0D}" type="slidenum">
              <a:rPr lang="en-US"/>
              <a:pPr>
                <a:defRPr/>
              </a:pPr>
              <a:t>‹#›</a:t>
            </a:fld>
            <a:endParaRPr lang="en-US"/>
          </a:p>
        </p:txBody>
      </p:sp>
    </p:spTree>
    <p:extLst>
      <p:ext uri="{BB962C8B-B14F-4D97-AF65-F5344CB8AC3E}">
        <p14:creationId xmlns:p14="http://schemas.microsoft.com/office/powerpoint/2010/main" val="29278023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E51EC-5BEB-47E2-A892-597AFD37868A}" type="slidenum">
              <a:rPr lang="en-US"/>
              <a:pPr>
                <a:defRPr/>
              </a:pPr>
              <a:t>‹#›</a:t>
            </a:fld>
            <a:endParaRPr lang="en-US"/>
          </a:p>
        </p:txBody>
      </p:sp>
    </p:spTree>
    <p:extLst>
      <p:ext uri="{BB962C8B-B14F-4D97-AF65-F5344CB8AC3E}">
        <p14:creationId xmlns:p14="http://schemas.microsoft.com/office/powerpoint/2010/main" val="10029271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32F959-38A4-4FF8-9260-6FBFDDEAF7CF}" type="slidenum">
              <a:rPr lang="en-US"/>
              <a:pPr>
                <a:defRPr/>
              </a:pPr>
              <a:t>‹#›</a:t>
            </a:fld>
            <a:endParaRPr lang="en-US"/>
          </a:p>
        </p:txBody>
      </p:sp>
    </p:spTree>
    <p:extLst>
      <p:ext uri="{BB962C8B-B14F-4D97-AF65-F5344CB8AC3E}">
        <p14:creationId xmlns:p14="http://schemas.microsoft.com/office/powerpoint/2010/main" val="3077143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02242-C96D-486D-80EC-804E1AF8098B}" type="slidenum">
              <a:rPr lang="en-US"/>
              <a:pPr>
                <a:defRPr/>
              </a:pPr>
              <a:t>‹#›</a:t>
            </a:fld>
            <a:endParaRPr lang="en-US"/>
          </a:p>
        </p:txBody>
      </p:sp>
    </p:spTree>
    <p:extLst>
      <p:ext uri="{BB962C8B-B14F-4D97-AF65-F5344CB8AC3E}">
        <p14:creationId xmlns:p14="http://schemas.microsoft.com/office/powerpoint/2010/main" val="3639743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AA729-D3F3-4E78-9013-60E7F95DF8FA}" type="slidenum">
              <a:rPr lang="en-US"/>
              <a:pPr>
                <a:defRPr/>
              </a:pPr>
              <a:t>‹#›</a:t>
            </a:fld>
            <a:endParaRPr lang="en-US"/>
          </a:p>
        </p:txBody>
      </p:sp>
    </p:spTree>
    <p:extLst>
      <p:ext uri="{BB962C8B-B14F-4D97-AF65-F5344CB8AC3E}">
        <p14:creationId xmlns:p14="http://schemas.microsoft.com/office/powerpoint/2010/main" val="76376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73546-ED46-4397-9D3A-0DF25AD2A1C8}"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4123367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5E395C3-D05F-41AC-9474-054E28E5218B}" type="slidenum">
              <a:rPr lang="en-US"/>
              <a:pPr>
                <a:defRPr/>
              </a:pPr>
              <a:t>‹#›</a:t>
            </a:fld>
            <a:endParaRPr lang="en-US"/>
          </a:p>
        </p:txBody>
      </p:sp>
    </p:spTree>
    <p:extLst>
      <p:ext uri="{BB962C8B-B14F-4D97-AF65-F5344CB8AC3E}">
        <p14:creationId xmlns:p14="http://schemas.microsoft.com/office/powerpoint/2010/main" val="21468358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51FC9ACC-10A8-4DDD-A34A-860EAEC91CF5}" type="slidenum">
              <a:rPr lang="en-US"/>
              <a:pPr>
                <a:defRPr/>
              </a:pPr>
              <a:t>‹#›</a:t>
            </a:fld>
            <a:endParaRPr lang="en-US"/>
          </a:p>
        </p:txBody>
      </p:sp>
    </p:spTree>
    <p:extLst>
      <p:ext uri="{BB962C8B-B14F-4D97-AF65-F5344CB8AC3E}">
        <p14:creationId xmlns:p14="http://schemas.microsoft.com/office/powerpoint/2010/main" val="31109640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2B2432A6-674B-427D-894B-DBB7D673C824}"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0D722959-7A04-4D0B-8649-D154065E5F65}" type="slidenum">
              <a:rPr lang="en-US"/>
              <a:pPr>
                <a:defRPr/>
              </a:pPr>
              <a:t>‹#›</a:t>
            </a:fld>
            <a:endParaRPr lang="en-US"/>
          </a:p>
        </p:txBody>
      </p:sp>
    </p:spTree>
    <p:extLst>
      <p:ext uri="{BB962C8B-B14F-4D97-AF65-F5344CB8AC3E}">
        <p14:creationId xmlns:p14="http://schemas.microsoft.com/office/powerpoint/2010/main" val="17707890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FC822D5-E6F6-4527-A74A-304B3590155F}"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853652AF-1C8D-498A-9385-A64A8F69AC37}" type="slidenum">
              <a:rPr lang="en-US"/>
              <a:pPr>
                <a:defRPr/>
              </a:pPr>
              <a:t>‹#›</a:t>
            </a:fld>
            <a:endParaRPr lang="en-US"/>
          </a:p>
        </p:txBody>
      </p:sp>
    </p:spTree>
    <p:extLst>
      <p:ext uri="{BB962C8B-B14F-4D97-AF65-F5344CB8AC3E}">
        <p14:creationId xmlns:p14="http://schemas.microsoft.com/office/powerpoint/2010/main" val="3677431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9D269D01-AB4B-4E10-8490-0CF03523E043}" type="datetimeFigureOut">
              <a:rPr lang="en-US"/>
              <a:pPr>
                <a:defRPr/>
              </a:pPr>
              <a:t>3/11/15</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A00B5BC7-F860-4E8E-B14C-5CFCF973B7AE}" type="slidenum">
              <a:rPr lang="en-US"/>
              <a:pPr>
                <a:defRPr/>
              </a:pPr>
              <a:t>‹#›</a:t>
            </a:fld>
            <a:endParaRPr lang="en-US"/>
          </a:p>
        </p:txBody>
      </p:sp>
    </p:spTree>
    <p:extLst>
      <p:ext uri="{BB962C8B-B14F-4D97-AF65-F5344CB8AC3E}">
        <p14:creationId xmlns:p14="http://schemas.microsoft.com/office/powerpoint/2010/main" val="16255858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125E5ADA-5E11-41AC-A4E9-44C79FAD2961}" type="datetimeFigureOut">
              <a:rPr lang="en-US"/>
              <a:pPr>
                <a:defRPr/>
              </a:pPr>
              <a:t>3/11/15</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mn-cs"/>
              </a:defRPr>
            </a:lvl1pPr>
          </a:lstStyle>
          <a:p>
            <a:pPr>
              <a:defRPr/>
            </a:pPr>
            <a:fld id="{05B29897-BA6A-48DB-86F1-7352300BCE34}" type="slidenum">
              <a:rPr lang="en-US"/>
              <a:pPr>
                <a:defRPr/>
              </a:pPr>
              <a:t>‹#›</a:t>
            </a:fld>
            <a:endParaRPr lang="en-US"/>
          </a:p>
        </p:txBody>
      </p:sp>
    </p:spTree>
    <p:extLst>
      <p:ext uri="{BB962C8B-B14F-4D97-AF65-F5344CB8AC3E}">
        <p14:creationId xmlns:p14="http://schemas.microsoft.com/office/powerpoint/2010/main" val="33723653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27CDCB40-E5E3-41A8-9596-3D8FC9FB6591}" type="datetimeFigureOut">
              <a:rPr lang="en-US"/>
              <a:pPr>
                <a:defRPr/>
              </a:pPr>
              <a:t>3/11/15</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cs typeface="+mn-cs"/>
              </a:defRPr>
            </a:lvl1pPr>
          </a:lstStyle>
          <a:p>
            <a:pPr>
              <a:defRPr/>
            </a:pPr>
            <a:fld id="{852AF842-CE0A-4E3C-AA8F-DCA1B6D36921}" type="slidenum">
              <a:rPr lang="en-US"/>
              <a:pPr>
                <a:defRPr/>
              </a:pPr>
              <a:t>‹#›</a:t>
            </a:fld>
            <a:endParaRPr lang="en-US"/>
          </a:p>
        </p:txBody>
      </p:sp>
    </p:spTree>
    <p:extLst>
      <p:ext uri="{BB962C8B-B14F-4D97-AF65-F5344CB8AC3E}">
        <p14:creationId xmlns:p14="http://schemas.microsoft.com/office/powerpoint/2010/main" val="181262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684786AC-CC0C-4BC2-902C-D52956F119DE}" type="datetimeFigureOut">
              <a:rPr lang="en-US"/>
              <a:pPr>
                <a:defRPr/>
              </a:pPr>
              <a:t>3/11/15</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cs typeface="+mn-cs"/>
              </a:defRPr>
            </a:lvl1pPr>
          </a:lstStyle>
          <a:p>
            <a:pPr>
              <a:defRPr/>
            </a:pPr>
            <a:fld id="{B6D2DFF3-47DC-430A-BF83-285361F5D5AA}" type="slidenum">
              <a:rPr lang="en-US"/>
              <a:pPr>
                <a:defRPr/>
              </a:pPr>
              <a:t>‹#›</a:t>
            </a:fld>
            <a:endParaRPr lang="en-US"/>
          </a:p>
        </p:txBody>
      </p:sp>
    </p:spTree>
    <p:extLst>
      <p:ext uri="{BB962C8B-B14F-4D97-AF65-F5344CB8AC3E}">
        <p14:creationId xmlns:p14="http://schemas.microsoft.com/office/powerpoint/2010/main" val="1558092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44AF9B54-6269-42D5-A916-85EA23609E8B}" type="datetimeFigureOut">
              <a:rPr lang="en-US"/>
              <a:pPr>
                <a:defRPr/>
              </a:pPr>
              <a:t>3/11/15</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cs typeface="+mn-cs"/>
              </a:defRPr>
            </a:lvl1pPr>
          </a:lstStyle>
          <a:p>
            <a:pPr>
              <a:defRPr/>
            </a:pPr>
            <a:fld id="{F887D7CB-3958-4EE8-BE72-4999FEEECFC4}" type="slidenum">
              <a:rPr lang="en-US"/>
              <a:pPr>
                <a:defRPr/>
              </a:pPr>
              <a:t>‹#›</a:t>
            </a:fld>
            <a:endParaRPr lang="en-US"/>
          </a:p>
        </p:txBody>
      </p:sp>
    </p:spTree>
    <p:extLst>
      <p:ext uri="{BB962C8B-B14F-4D97-AF65-F5344CB8AC3E}">
        <p14:creationId xmlns:p14="http://schemas.microsoft.com/office/powerpoint/2010/main" val="350725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0CD8D1C4-E7DD-4D10-AE98-8AF59C8B3545}" type="datetimeFigureOut">
              <a:rPr lang="en-US"/>
              <a:pPr>
                <a:defRPr/>
              </a:pPr>
              <a:t>3/11/15</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mn-cs"/>
              </a:defRPr>
            </a:lvl1pPr>
          </a:lstStyle>
          <a:p>
            <a:pPr>
              <a:defRPr/>
            </a:pPr>
            <a:fld id="{E12967F4-3252-4DE1-80FD-32720A6C2068}" type="slidenum">
              <a:rPr lang="en-US"/>
              <a:pPr>
                <a:defRPr/>
              </a:pPr>
              <a:t>‹#›</a:t>
            </a:fld>
            <a:endParaRPr lang="en-US"/>
          </a:p>
        </p:txBody>
      </p:sp>
    </p:spTree>
    <p:extLst>
      <p:ext uri="{BB962C8B-B14F-4D97-AF65-F5344CB8AC3E}">
        <p14:creationId xmlns:p14="http://schemas.microsoft.com/office/powerpoint/2010/main" val="3209380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slideLayout" Target="../slideLayouts/slideLayout128.xml"/><Relationship Id="rId13" Type="http://schemas.openxmlformats.org/officeDocument/2006/relationships/slideLayout" Target="../slideLayouts/slideLayout129.xml"/><Relationship Id="rId14" Type="http://schemas.openxmlformats.org/officeDocument/2006/relationships/slideLayout" Target="../slideLayouts/slideLayout130.xml"/><Relationship Id="rId15" Type="http://schemas.openxmlformats.org/officeDocument/2006/relationships/slideLayout" Target="../slideLayouts/slideLayout131.xml"/><Relationship Id="rId16" Type="http://schemas.openxmlformats.org/officeDocument/2006/relationships/theme" Target="../theme/theme10.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Relationship Id="rId14" Type="http://schemas.openxmlformats.org/officeDocument/2006/relationships/slideLayout" Target="../slideLayouts/slideLayout145.xml"/><Relationship Id="rId15" Type="http://schemas.openxmlformats.org/officeDocument/2006/relationships/slideLayout" Target="../slideLayouts/slideLayout146.xml"/><Relationship Id="rId16" Type="http://schemas.openxmlformats.org/officeDocument/2006/relationships/theme" Target="../theme/theme11.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slideLayout" Target="../slideLayouts/slideLayout158.xml"/><Relationship Id="rId13" Type="http://schemas.openxmlformats.org/officeDocument/2006/relationships/slideLayout" Target="../slideLayouts/slideLayout159.xml"/><Relationship Id="rId14" Type="http://schemas.openxmlformats.org/officeDocument/2006/relationships/slideLayout" Target="../slideLayouts/slideLayout160.xml"/><Relationship Id="rId15" Type="http://schemas.openxmlformats.org/officeDocument/2006/relationships/slideLayout" Target="../slideLayouts/slideLayout161.xml"/><Relationship Id="rId16" Type="http://schemas.openxmlformats.org/officeDocument/2006/relationships/slideLayout" Target="../slideLayouts/slideLayout162.xml"/><Relationship Id="rId17" Type="http://schemas.openxmlformats.org/officeDocument/2006/relationships/theme" Target="../theme/theme12.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3.xml"/><Relationship Id="rId12" Type="http://schemas.openxmlformats.org/officeDocument/2006/relationships/slideLayout" Target="../slideLayouts/slideLayout174.xml"/><Relationship Id="rId13" Type="http://schemas.openxmlformats.org/officeDocument/2006/relationships/theme" Target="../theme/theme13.xml"/><Relationship Id="rId1" Type="http://schemas.openxmlformats.org/officeDocument/2006/relationships/slideLayout" Target="../slideLayouts/slideLayout163.xml"/><Relationship Id="rId2" Type="http://schemas.openxmlformats.org/officeDocument/2006/relationships/slideLayout" Target="../slideLayouts/slideLayout164.xml"/><Relationship Id="rId3" Type="http://schemas.openxmlformats.org/officeDocument/2006/relationships/slideLayout" Target="../slideLayouts/slideLayout165.xml"/><Relationship Id="rId4" Type="http://schemas.openxmlformats.org/officeDocument/2006/relationships/slideLayout" Target="../slideLayouts/slideLayout166.xml"/><Relationship Id="rId5" Type="http://schemas.openxmlformats.org/officeDocument/2006/relationships/slideLayout" Target="../slideLayouts/slideLayout167.xml"/><Relationship Id="rId6" Type="http://schemas.openxmlformats.org/officeDocument/2006/relationships/slideLayout" Target="../slideLayouts/slideLayout168.xml"/><Relationship Id="rId7" Type="http://schemas.openxmlformats.org/officeDocument/2006/relationships/slideLayout" Target="../slideLayouts/slideLayout169.xml"/><Relationship Id="rId8" Type="http://schemas.openxmlformats.org/officeDocument/2006/relationships/slideLayout" Target="../slideLayouts/slideLayout170.xml"/><Relationship Id="rId9" Type="http://schemas.openxmlformats.org/officeDocument/2006/relationships/slideLayout" Target="../slideLayouts/slideLayout171.xml"/><Relationship Id="rId10" Type="http://schemas.openxmlformats.org/officeDocument/2006/relationships/slideLayout" Target="../slideLayouts/slideLayout17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5.xml"/><Relationship Id="rId12" Type="http://schemas.openxmlformats.org/officeDocument/2006/relationships/slideLayout" Target="../slideLayouts/slideLayout186.xml"/><Relationship Id="rId13" Type="http://schemas.openxmlformats.org/officeDocument/2006/relationships/slideLayout" Target="../slideLayouts/slideLayout187.xml"/><Relationship Id="rId14" Type="http://schemas.openxmlformats.org/officeDocument/2006/relationships/slideLayout" Target="../slideLayouts/slideLayout188.xml"/><Relationship Id="rId15" Type="http://schemas.openxmlformats.org/officeDocument/2006/relationships/theme" Target="../theme/theme14.xml"/><Relationship Id="rId1" Type="http://schemas.openxmlformats.org/officeDocument/2006/relationships/slideLayout" Target="../slideLayouts/slideLayout175.xml"/><Relationship Id="rId2" Type="http://schemas.openxmlformats.org/officeDocument/2006/relationships/slideLayout" Target="../slideLayouts/slideLayout176.xml"/><Relationship Id="rId3" Type="http://schemas.openxmlformats.org/officeDocument/2006/relationships/slideLayout" Target="../slideLayouts/slideLayout177.xml"/><Relationship Id="rId4" Type="http://schemas.openxmlformats.org/officeDocument/2006/relationships/slideLayout" Target="../slideLayouts/slideLayout178.xml"/><Relationship Id="rId5" Type="http://schemas.openxmlformats.org/officeDocument/2006/relationships/slideLayout" Target="../slideLayouts/slideLayout179.xml"/><Relationship Id="rId6" Type="http://schemas.openxmlformats.org/officeDocument/2006/relationships/slideLayout" Target="../slideLayouts/slideLayout180.xml"/><Relationship Id="rId7" Type="http://schemas.openxmlformats.org/officeDocument/2006/relationships/slideLayout" Target="../slideLayouts/slideLayout181.xml"/><Relationship Id="rId8" Type="http://schemas.openxmlformats.org/officeDocument/2006/relationships/slideLayout" Target="../slideLayouts/slideLayout182.xml"/><Relationship Id="rId9" Type="http://schemas.openxmlformats.org/officeDocument/2006/relationships/slideLayout" Target="../slideLayouts/slideLayout183.xml"/><Relationship Id="rId10" Type="http://schemas.openxmlformats.org/officeDocument/2006/relationships/slideLayout" Target="../slideLayouts/slideLayout18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slideLayout" Target="../slideLayouts/slideLayout200.xml"/><Relationship Id="rId13" Type="http://schemas.openxmlformats.org/officeDocument/2006/relationships/slideLayout" Target="../slideLayouts/slideLayout201.xml"/><Relationship Id="rId14" Type="http://schemas.openxmlformats.org/officeDocument/2006/relationships/slideLayout" Target="../slideLayouts/slideLayout202.xml"/><Relationship Id="rId15" Type="http://schemas.openxmlformats.org/officeDocument/2006/relationships/slideLayout" Target="../slideLayouts/slideLayout203.xml"/><Relationship Id="rId16" Type="http://schemas.openxmlformats.org/officeDocument/2006/relationships/slideLayout" Target="../slideLayouts/slideLayout204.xml"/><Relationship Id="rId17" Type="http://schemas.openxmlformats.org/officeDocument/2006/relationships/slideLayout" Target="../slideLayouts/slideLayout205.xml"/><Relationship Id="rId18" Type="http://schemas.openxmlformats.org/officeDocument/2006/relationships/theme" Target="../theme/theme15.xml"/><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16.xml"/><Relationship Id="rId12" Type="http://schemas.openxmlformats.org/officeDocument/2006/relationships/theme" Target="../theme/theme16.xml"/><Relationship Id="rId1" Type="http://schemas.openxmlformats.org/officeDocument/2006/relationships/slideLayout" Target="../slideLayouts/slideLayout206.xml"/><Relationship Id="rId2" Type="http://schemas.openxmlformats.org/officeDocument/2006/relationships/slideLayout" Target="../slideLayouts/slideLayout207.xml"/><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slideLayout" Target="../slideLayouts/slideLayout214.xml"/><Relationship Id="rId10" Type="http://schemas.openxmlformats.org/officeDocument/2006/relationships/slideLayout" Target="../slideLayouts/slideLayout21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27.xml"/><Relationship Id="rId12" Type="http://schemas.openxmlformats.org/officeDocument/2006/relationships/slideLayout" Target="../slideLayouts/slideLayout228.xml"/><Relationship Id="rId13" Type="http://schemas.openxmlformats.org/officeDocument/2006/relationships/slideLayout" Target="../slideLayouts/slideLayout229.xml"/><Relationship Id="rId14" Type="http://schemas.openxmlformats.org/officeDocument/2006/relationships/slideLayout" Target="../slideLayouts/slideLayout230.xml"/><Relationship Id="rId15" Type="http://schemas.openxmlformats.org/officeDocument/2006/relationships/theme" Target="../theme/theme17.xml"/><Relationship Id="rId1" Type="http://schemas.openxmlformats.org/officeDocument/2006/relationships/slideLayout" Target="../slideLayouts/slideLayout217.xml"/><Relationship Id="rId2" Type="http://schemas.openxmlformats.org/officeDocument/2006/relationships/slideLayout" Target="../slideLayouts/slideLayout218.xml"/><Relationship Id="rId3" Type="http://schemas.openxmlformats.org/officeDocument/2006/relationships/slideLayout" Target="../slideLayouts/slideLayout219.xml"/><Relationship Id="rId4" Type="http://schemas.openxmlformats.org/officeDocument/2006/relationships/slideLayout" Target="../slideLayouts/slideLayout220.xml"/><Relationship Id="rId5" Type="http://schemas.openxmlformats.org/officeDocument/2006/relationships/slideLayout" Target="../slideLayouts/slideLayout221.xml"/><Relationship Id="rId6" Type="http://schemas.openxmlformats.org/officeDocument/2006/relationships/slideLayout" Target="../slideLayouts/slideLayout222.xml"/><Relationship Id="rId7" Type="http://schemas.openxmlformats.org/officeDocument/2006/relationships/slideLayout" Target="../slideLayouts/slideLayout223.xml"/><Relationship Id="rId8" Type="http://schemas.openxmlformats.org/officeDocument/2006/relationships/slideLayout" Target="../slideLayouts/slideLayout224.xml"/><Relationship Id="rId9" Type="http://schemas.openxmlformats.org/officeDocument/2006/relationships/slideLayout" Target="../slideLayouts/slideLayout225.xml"/><Relationship Id="rId10" Type="http://schemas.openxmlformats.org/officeDocument/2006/relationships/slideLayout" Target="../slideLayouts/slideLayout22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41.xml"/><Relationship Id="rId12" Type="http://schemas.openxmlformats.org/officeDocument/2006/relationships/theme" Target="../theme/theme18.xml"/><Relationship Id="rId1" Type="http://schemas.openxmlformats.org/officeDocument/2006/relationships/slideLayout" Target="../slideLayouts/slideLayout231.xml"/><Relationship Id="rId2" Type="http://schemas.openxmlformats.org/officeDocument/2006/relationships/slideLayout" Target="../slideLayouts/slideLayout232.xml"/><Relationship Id="rId3" Type="http://schemas.openxmlformats.org/officeDocument/2006/relationships/slideLayout" Target="../slideLayouts/slideLayout233.xml"/><Relationship Id="rId4" Type="http://schemas.openxmlformats.org/officeDocument/2006/relationships/slideLayout" Target="../slideLayouts/slideLayout234.xml"/><Relationship Id="rId5" Type="http://schemas.openxmlformats.org/officeDocument/2006/relationships/slideLayout" Target="../slideLayouts/slideLayout235.xml"/><Relationship Id="rId6" Type="http://schemas.openxmlformats.org/officeDocument/2006/relationships/slideLayout" Target="../slideLayouts/slideLayout236.xml"/><Relationship Id="rId7" Type="http://schemas.openxmlformats.org/officeDocument/2006/relationships/slideLayout" Target="../slideLayouts/slideLayout237.xml"/><Relationship Id="rId8" Type="http://schemas.openxmlformats.org/officeDocument/2006/relationships/slideLayout" Target="../slideLayouts/slideLayout238.xml"/><Relationship Id="rId9" Type="http://schemas.openxmlformats.org/officeDocument/2006/relationships/slideLayout" Target="../slideLayouts/slideLayout239.xml"/><Relationship Id="rId10" Type="http://schemas.openxmlformats.org/officeDocument/2006/relationships/slideLayout" Target="../slideLayouts/slideLayout240.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52.xml"/><Relationship Id="rId12" Type="http://schemas.openxmlformats.org/officeDocument/2006/relationships/slideLayout" Target="../slideLayouts/slideLayout253.xml"/><Relationship Id="rId13" Type="http://schemas.openxmlformats.org/officeDocument/2006/relationships/slideLayout" Target="../slideLayouts/slideLayout254.xml"/><Relationship Id="rId14" Type="http://schemas.openxmlformats.org/officeDocument/2006/relationships/theme" Target="../theme/theme19.xml"/><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10" Type="http://schemas.openxmlformats.org/officeDocument/2006/relationships/slideLayout" Target="../slideLayouts/slideLayout25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slideLayout" Target="../slideLayouts/slideLayout266.xml"/><Relationship Id="rId13" Type="http://schemas.openxmlformats.org/officeDocument/2006/relationships/slideLayout" Target="../slideLayouts/slideLayout267.xml"/><Relationship Id="rId14" Type="http://schemas.openxmlformats.org/officeDocument/2006/relationships/slideLayout" Target="../slideLayouts/slideLayout268.xml"/><Relationship Id="rId15" Type="http://schemas.openxmlformats.org/officeDocument/2006/relationships/theme" Target="../theme/theme20.xml"/><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slideLayout" Target="../slideLayouts/slideLayout280.xml"/><Relationship Id="rId13" Type="http://schemas.openxmlformats.org/officeDocument/2006/relationships/slideLayout" Target="../slideLayouts/slideLayout281.xml"/><Relationship Id="rId14" Type="http://schemas.openxmlformats.org/officeDocument/2006/relationships/slideLayout" Target="../slideLayouts/slideLayout282.xml"/><Relationship Id="rId15" Type="http://schemas.openxmlformats.org/officeDocument/2006/relationships/theme" Target="../theme/theme21.xml"/><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93.xml"/><Relationship Id="rId12" Type="http://schemas.openxmlformats.org/officeDocument/2006/relationships/slideLayout" Target="../slideLayouts/slideLayout294.xml"/><Relationship Id="rId13" Type="http://schemas.openxmlformats.org/officeDocument/2006/relationships/slideLayout" Target="../slideLayouts/slideLayout295.xml"/><Relationship Id="rId14" Type="http://schemas.openxmlformats.org/officeDocument/2006/relationships/theme" Target="../theme/theme22.xml"/><Relationship Id="rId1" Type="http://schemas.openxmlformats.org/officeDocument/2006/relationships/slideLayout" Target="../slideLayouts/slideLayout283.xml"/><Relationship Id="rId2" Type="http://schemas.openxmlformats.org/officeDocument/2006/relationships/slideLayout" Target="../slideLayouts/slideLayout284.xml"/><Relationship Id="rId3" Type="http://schemas.openxmlformats.org/officeDocument/2006/relationships/slideLayout" Target="../slideLayouts/slideLayout285.xml"/><Relationship Id="rId4" Type="http://schemas.openxmlformats.org/officeDocument/2006/relationships/slideLayout" Target="../slideLayouts/slideLayout286.xml"/><Relationship Id="rId5" Type="http://schemas.openxmlformats.org/officeDocument/2006/relationships/slideLayout" Target="../slideLayouts/slideLayout287.xml"/><Relationship Id="rId6" Type="http://schemas.openxmlformats.org/officeDocument/2006/relationships/slideLayout" Target="../slideLayouts/slideLayout288.xml"/><Relationship Id="rId7" Type="http://schemas.openxmlformats.org/officeDocument/2006/relationships/slideLayout" Target="../slideLayouts/slideLayout289.xml"/><Relationship Id="rId8" Type="http://schemas.openxmlformats.org/officeDocument/2006/relationships/slideLayout" Target="../slideLayouts/slideLayout290.xml"/><Relationship Id="rId9" Type="http://schemas.openxmlformats.org/officeDocument/2006/relationships/slideLayout" Target="../slideLayouts/slideLayout291.xml"/><Relationship Id="rId10" Type="http://schemas.openxmlformats.org/officeDocument/2006/relationships/slideLayout" Target="../slideLayouts/slideLayout29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slideLayout" Target="../slideLayouts/slideLayout309.xml"/><Relationship Id="rId15" Type="http://schemas.openxmlformats.org/officeDocument/2006/relationships/slideLayout" Target="../slideLayouts/slideLayout310.xml"/><Relationship Id="rId16" Type="http://schemas.openxmlformats.org/officeDocument/2006/relationships/theme" Target="../theme/theme23.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 Id="rId9" Type="http://schemas.openxmlformats.org/officeDocument/2006/relationships/slideLayout" Target="../slideLayouts/slideLayout304.xml"/><Relationship Id="rId10" Type="http://schemas.openxmlformats.org/officeDocument/2006/relationships/slideLayout" Target="../slideLayouts/slideLayout30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slideLayout" Target="../slideLayouts/slideLayout65.xml"/><Relationship Id="rId17" Type="http://schemas.openxmlformats.org/officeDocument/2006/relationships/slideLayout" Target="../slideLayouts/slideLayout66.xml"/><Relationship Id="rId18" Type="http://schemas.openxmlformats.org/officeDocument/2006/relationships/slideLayout" Target="../slideLayouts/slideLayout67.xml"/><Relationship Id="rId19"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6.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theme" Target="../theme/theme7.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8.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slideLayout" Target="../slideLayouts/slideLayout114.xml"/><Relationship Id="rId13" Type="http://schemas.openxmlformats.org/officeDocument/2006/relationships/slideLayout" Target="../slideLayouts/slideLayout115.xml"/><Relationship Id="rId14" Type="http://schemas.openxmlformats.org/officeDocument/2006/relationships/slideLayout" Target="../slideLayouts/slideLayout116.xml"/><Relationship Id="rId15" Type="http://schemas.openxmlformats.org/officeDocument/2006/relationships/theme" Target="../theme/theme9.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3546-ED46-4397-9D3A-0DF25AD2A1C8}" type="datetimeFigureOut">
              <a:rPr lang="en-US" smtClean="0"/>
              <a:t>3/11/15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A0061-35DD-4CD9-A760-E58C47A9633F}" type="slidenum">
              <a:rPr lang="en-US" smtClean="0"/>
              <a:t>‹#›</a:t>
            </a:fld>
            <a:endParaRPr lang="en-US"/>
          </a:p>
        </p:txBody>
      </p:sp>
    </p:spTree>
    <p:extLst>
      <p:ext uri="{BB962C8B-B14F-4D97-AF65-F5344CB8AC3E}">
        <p14:creationId xmlns:p14="http://schemas.microsoft.com/office/powerpoint/2010/main" val="2607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eaLnBrk="0" fontAlgn="base" hangingPunct="0">
              <a:spcBef>
                <a:spcPct val="0"/>
              </a:spcBef>
              <a:spcAft>
                <a:spcPct val="0"/>
              </a:spcAft>
              <a:defRPr/>
            </a:pPr>
            <a:fld id="{C9041DE2-2E9F-47D5-82DC-7171A86B2DF3}"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077324577"/>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eaLnBrk="0" fontAlgn="base" hangingPunct="0">
              <a:spcBef>
                <a:spcPct val="0"/>
              </a:spcBef>
              <a:spcAft>
                <a:spcPct val="0"/>
              </a:spcAft>
              <a:defRPr/>
            </a:pPr>
            <a:fld id="{C9041DE2-2E9F-47D5-82DC-7171A86B2DF3}"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203175210"/>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7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476E4A8A-DA10-41F3-AE71-690FE10833B9}" type="slidenum">
              <a:rPr lang="en-US"/>
              <a:pPr fontAlgn="base">
                <a:spcBef>
                  <a:spcPct val="0"/>
                </a:spcBef>
                <a:spcAft>
                  <a:spcPct val="0"/>
                </a:spcAft>
                <a:defRPr/>
              </a:pPr>
              <a:t>‹#›</a:t>
            </a:fld>
            <a:endParaRPr lang="en-US"/>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085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4085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4085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858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9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9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26871341"/>
      </p:ext>
    </p:extLst>
  </p:cSld>
  <p:clrMap bg1="dk2" tx1="lt1" bg2="dk1"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44E189B-7D8E-4702-A2E8-D3D2545ABE17}"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251310768"/>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90000"/>
            <a:lumOff val="10000"/>
          </a:schemeClr>
        </a:solid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52121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defRPr>
            </a:lvl1pPr>
          </a:lstStyle>
          <a:p>
            <a:pPr fontAlgn="base">
              <a:spcBef>
                <a:spcPct val="0"/>
              </a:spcBef>
              <a:spcAft>
                <a:spcPct val="0"/>
              </a:spcAft>
            </a:pPr>
            <a:fld id="{65FFD994-764A-4155-BD46-C61C2D6B8BB3}" type="slidenum">
              <a:rPr lang="en-US" smtClean="0"/>
              <a:pPr fontAlgn="base">
                <a:spcBef>
                  <a:spcPct val="0"/>
                </a:spcBef>
                <a:spcAft>
                  <a:spcPct val="0"/>
                </a:spcAft>
              </a:pPr>
              <a:t>‹#›</a:t>
            </a:fld>
            <a:endParaRPr lang="en-US" smtClean="0"/>
          </a:p>
        </p:txBody>
      </p:sp>
      <p:grpSp>
        <p:nvGrpSpPr>
          <p:cNvPr id="17412" name="Group 4"/>
          <p:cNvGrpSpPr>
            <a:grpSpLocks/>
          </p:cNvGrpSpPr>
          <p:nvPr/>
        </p:nvGrpSpPr>
        <p:grpSpPr bwMode="auto">
          <a:xfrm>
            <a:off x="1" y="1"/>
            <a:ext cx="12187767" cy="6850063"/>
            <a:chOff x="0" y="0"/>
            <a:chExt cx="5758" cy="4315"/>
          </a:xfrm>
        </p:grpSpPr>
        <p:grpSp>
          <p:nvGrpSpPr>
            <p:cNvPr id="17416" name="Group 5"/>
            <p:cNvGrpSpPr>
              <a:grpSpLocks/>
            </p:cNvGrpSpPr>
            <p:nvPr userDrawn="1"/>
          </p:nvGrpSpPr>
          <p:grpSpPr bwMode="auto">
            <a:xfrm>
              <a:off x="1728" y="2230"/>
              <a:ext cx="4027" cy="2085"/>
              <a:chOff x="1728" y="2230"/>
              <a:chExt cx="4027" cy="2085"/>
            </a:xfrm>
          </p:grpSpPr>
          <p:sp>
            <p:nvSpPr>
              <p:cNvPr id="5212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212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212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742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5212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5212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7418"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52122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123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52123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30046352"/>
      </p:ext>
    </p:extLst>
  </p:cSld>
  <p:clrMap bg1="dk1" tx1="lt1" bg2="dk2" tx2="lt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7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defRPr>
            </a:lvl1pPr>
          </a:lstStyle>
          <a:p>
            <a:pPr fontAlgn="base">
              <a:spcBef>
                <a:spcPct val="0"/>
              </a:spcBef>
              <a:spcAft>
                <a:spcPct val="0"/>
              </a:spcAft>
            </a:pPr>
            <a:fld id="{553A8B24-BF51-4322-BA62-C874E5226EE9}" type="slidenum">
              <a:rPr lang="en-US" smtClean="0"/>
              <a:pPr fontAlgn="base">
                <a:spcBef>
                  <a:spcPct val="0"/>
                </a:spcBef>
                <a:spcAft>
                  <a:spcPct val="0"/>
                </a:spcAft>
              </a:pPr>
              <a:t>‹#›</a:t>
            </a:fld>
            <a:endParaRPr lang="en-US" smtClean="0"/>
          </a:p>
        </p:txBody>
      </p:sp>
      <p:grpSp>
        <p:nvGrpSpPr>
          <p:cNvPr id="3076" name="Group 4"/>
          <p:cNvGrpSpPr>
            <a:grpSpLocks/>
          </p:cNvGrpSpPr>
          <p:nvPr/>
        </p:nvGrpSpPr>
        <p:grpSpPr bwMode="auto">
          <a:xfrm>
            <a:off x="1" y="1"/>
            <a:ext cx="12187767"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4085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0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4085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4085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082"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40858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9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9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0567937"/>
      </p:ext>
    </p:extLst>
  </p:cSld>
  <p:clrMap bg1="dk2" tx1="lt1" bg2="dk1" tx2="lt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 id="2147484437" r:id="rId15"/>
    <p:sldLayoutId id="2147484438" r:id="rId16"/>
    <p:sldLayoutId id="2147484439" r:id="rId17"/>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1"/>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340785" y="5046664"/>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9" name="Rectangle 8"/>
          <p:cNvSpPr/>
          <p:nvPr/>
        </p:nvSpPr>
        <p:spPr>
          <a:xfrm>
            <a:off x="340785"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0" name="Rectangle 9"/>
          <p:cNvSpPr/>
          <p:nvPr/>
        </p:nvSpPr>
        <p:spPr>
          <a:xfrm>
            <a:off x="340785"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1" name="Rectangle 10"/>
          <p:cNvSpPr/>
          <p:nvPr/>
        </p:nvSpPr>
        <p:spPr>
          <a:xfrm>
            <a:off x="340785"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2" name="Rectangle 11"/>
          <p:cNvSpPr/>
          <p:nvPr/>
        </p:nvSpPr>
        <p:spPr>
          <a:xfrm>
            <a:off x="412751" y="681039"/>
            <a:ext cx="6138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5" name="Rectangle 14"/>
          <p:cNvSpPr/>
          <p:nvPr/>
        </p:nvSpPr>
        <p:spPr>
          <a:xfrm>
            <a:off x="357718" y="681039"/>
            <a:ext cx="381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6" name="Rectangle 15"/>
          <p:cNvSpPr/>
          <p:nvPr/>
        </p:nvSpPr>
        <p:spPr>
          <a:xfrm>
            <a:off x="332318" y="681039"/>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7" name="Rectangle 16"/>
          <p:cNvSpPr/>
          <p:nvPr/>
        </p:nvSpPr>
        <p:spPr>
          <a:xfrm>
            <a:off x="296333" y="681039"/>
            <a:ext cx="10584"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2" name="Title Placeholder 21"/>
          <p:cNvSpPr>
            <a:spLocks noGrp="1"/>
          </p:cNvSpPr>
          <p:nvPr>
            <p:ph type="title"/>
          </p:nvPr>
        </p:nvSpPr>
        <p:spPr>
          <a:xfrm>
            <a:off x="1219200" y="512763"/>
            <a:ext cx="10363200" cy="914400"/>
          </a:xfrm>
          <a:prstGeom prst="rect">
            <a:avLst/>
          </a:prstGeom>
        </p:spPr>
        <p:txBody>
          <a:bodyPr vert="horz"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1219200" y="178435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fontAlgn="base">
              <a:spcBef>
                <a:spcPct val="0"/>
              </a:spcBef>
              <a:spcAft>
                <a:spcPct val="0"/>
              </a:spcAft>
              <a:defRPr/>
            </a:pPr>
            <a:endParaRPr lang="en-US">
              <a:solidFill>
                <a:srgbClr val="D6ECFF"/>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fontAlgn="base">
              <a:spcBef>
                <a:spcPct val="0"/>
              </a:spcBef>
              <a:spcAft>
                <a:spcPct val="0"/>
              </a:spcAft>
              <a:defRPr/>
            </a:pPr>
            <a:endParaRPr lang="en-US">
              <a:solidFill>
                <a:srgbClr val="D6ECFF"/>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defRPr>
            </a:lvl1pPr>
          </a:lstStyle>
          <a:p>
            <a:pPr fontAlgn="base">
              <a:spcBef>
                <a:spcPct val="0"/>
              </a:spcBef>
              <a:spcAft>
                <a:spcPct val="0"/>
              </a:spcAft>
            </a:pPr>
            <a:fld id="{60031F8E-0A6B-4590-B83F-5D4F85DF6602}" type="slidenum">
              <a:rPr lang="en-US" smtClean="0">
                <a:solidFill>
                  <a:srgbClr val="D6ECFF"/>
                </a:solidFill>
                <a:latin typeface="Arial" panose="020B0604020202020204" pitchFamily="34" charset="0"/>
              </a:rPr>
              <a:pPr fontAlgn="base">
                <a:spcBef>
                  <a:spcPct val="0"/>
                </a:spcBef>
                <a:spcAft>
                  <a:spcPct val="0"/>
                </a:spcAft>
              </a:pPr>
              <a:t>‹#›</a:t>
            </a:fld>
            <a:endParaRPr lang="en-US" smtClean="0">
              <a:solidFill>
                <a:srgbClr val="D6ECFF"/>
              </a:solidFill>
              <a:latin typeface="Arial" panose="020B0604020202020204" pitchFamily="34" charset="0"/>
            </a:endParaRPr>
          </a:p>
        </p:txBody>
      </p:sp>
    </p:spTree>
    <p:extLst>
      <p:ext uri="{BB962C8B-B14F-4D97-AF65-F5344CB8AC3E}">
        <p14:creationId xmlns:p14="http://schemas.microsoft.com/office/powerpoint/2010/main" val="2011724908"/>
      </p:ext>
    </p:extLst>
  </p:cSld>
  <p:clrMap bg1="dk1" tx1="lt1" bg2="dk2" tx2="lt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anose="020B0609020204030204" pitchFamily="49" charset="0"/>
        </a:defRPr>
      </a:lvl2pPr>
      <a:lvl3pPr algn="l" rtl="0" fontAlgn="base">
        <a:spcBef>
          <a:spcPct val="0"/>
        </a:spcBef>
        <a:spcAft>
          <a:spcPct val="0"/>
        </a:spcAft>
        <a:defRPr sz="4000">
          <a:solidFill>
            <a:srgbClr val="C1EEFF"/>
          </a:solidFill>
          <a:latin typeface="Consolas" panose="020B0609020204030204" pitchFamily="49" charset="0"/>
        </a:defRPr>
      </a:lvl3pPr>
      <a:lvl4pPr algn="l" rtl="0" fontAlgn="base">
        <a:spcBef>
          <a:spcPct val="0"/>
        </a:spcBef>
        <a:spcAft>
          <a:spcPct val="0"/>
        </a:spcAft>
        <a:defRPr sz="4000">
          <a:solidFill>
            <a:srgbClr val="C1EEFF"/>
          </a:solidFill>
          <a:latin typeface="Consolas" panose="020B0609020204030204" pitchFamily="49" charset="0"/>
        </a:defRPr>
      </a:lvl4pPr>
      <a:lvl5pPr algn="l" rtl="0" fontAlgn="base">
        <a:spcBef>
          <a:spcPct val="0"/>
        </a:spcBef>
        <a:spcAft>
          <a:spcPct val="0"/>
        </a:spcAft>
        <a:defRPr sz="4000">
          <a:solidFill>
            <a:srgbClr val="C1EEFF"/>
          </a:solidFill>
          <a:latin typeface="Consolas" panose="020B0609020204030204" pitchFamily="49" charset="0"/>
        </a:defRPr>
      </a:lvl5pPr>
      <a:lvl6pPr marL="457200" algn="l" rtl="0" fontAlgn="base">
        <a:spcBef>
          <a:spcPct val="0"/>
        </a:spcBef>
        <a:spcAft>
          <a:spcPct val="0"/>
        </a:spcAft>
        <a:defRPr sz="4000">
          <a:solidFill>
            <a:srgbClr val="C1EEFF"/>
          </a:solidFill>
          <a:latin typeface="Consolas" panose="020B0609020204030204" pitchFamily="49" charset="0"/>
        </a:defRPr>
      </a:lvl6pPr>
      <a:lvl7pPr marL="914400" algn="l" rtl="0" fontAlgn="base">
        <a:spcBef>
          <a:spcPct val="0"/>
        </a:spcBef>
        <a:spcAft>
          <a:spcPct val="0"/>
        </a:spcAft>
        <a:defRPr sz="4000">
          <a:solidFill>
            <a:srgbClr val="C1EEFF"/>
          </a:solidFill>
          <a:latin typeface="Consolas" panose="020B0609020204030204" pitchFamily="49" charset="0"/>
        </a:defRPr>
      </a:lvl7pPr>
      <a:lvl8pPr marL="1371600" algn="l" rtl="0" fontAlgn="base">
        <a:spcBef>
          <a:spcPct val="0"/>
        </a:spcBef>
        <a:spcAft>
          <a:spcPct val="0"/>
        </a:spcAft>
        <a:defRPr sz="4000">
          <a:solidFill>
            <a:srgbClr val="C1EEFF"/>
          </a:solidFill>
          <a:latin typeface="Consolas" panose="020B0609020204030204" pitchFamily="49" charset="0"/>
        </a:defRPr>
      </a:lvl8pPr>
      <a:lvl9pPr marL="1828800" algn="l" rtl="0" fontAlgn="base">
        <a:spcBef>
          <a:spcPct val="0"/>
        </a:spcBef>
        <a:spcAft>
          <a:spcPct val="0"/>
        </a:spcAft>
        <a:defRPr sz="4000">
          <a:solidFill>
            <a:srgbClr val="C1EEFF"/>
          </a:solidFill>
          <a:latin typeface="Consolas" panose="020B0609020204030204" pitchFamily="49" charset="0"/>
        </a:defRPr>
      </a:lvl9pPr>
      <a:extLst/>
    </p:titleStyle>
    <p:bodyStyle>
      <a:lvl1pPr marL="411163" indent="-342900" algn="l" rtl="0" fontAlgn="base">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EA87F5E-1FEB-484B-BDDD-D6B85BAB7E0F}"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3057841799"/>
      </p:ext>
    </p:extLst>
  </p:cSld>
  <p:clrMap bg1="dk2" tx1="lt1" bg2="dk1"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eaLnBrk="0" fontAlgn="base" hangingPunct="0">
              <a:spcBef>
                <a:spcPct val="0"/>
              </a:spcBef>
              <a:spcAft>
                <a:spcPct val="0"/>
              </a:spcAft>
              <a:defRPr/>
            </a:pPr>
            <a:endParaRPr lang="en-US">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eaLnBrk="0" fontAlgn="base" hangingPunct="0">
              <a:spcBef>
                <a:spcPct val="0"/>
              </a:spcBef>
              <a:spcAft>
                <a:spcPct val="0"/>
              </a:spcAft>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A4573407-6A6B-44CD-9887-47A9CC5BCE36}" type="slidenum">
              <a:rPr lang="en-US">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306131"/>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fontAlgn="base">
              <a:spcBef>
                <a:spcPct val="0"/>
              </a:spcBef>
              <a:spcAft>
                <a:spcPct val="0"/>
              </a:spcAft>
              <a:defRPr/>
            </a:pPr>
            <a:fld id="{5337AE6F-22AF-4BF7-837B-5189A981F8C8}"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1334277"/>
      </p:ext>
    </p:extLst>
  </p:cSld>
  <p:clrMap bg1="dk2" tx1="lt1" bg2="dk1" tx2="lt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 id="21474846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045C"/>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B54AA42-24A6-42D1-816A-FAA658A376A5}" type="datetimeFigureOut">
              <a:rPr lang="en-US"/>
              <a:pPr>
                <a:defRPr/>
              </a:pPr>
              <a:t>3/11/15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2134FC6-5F16-4EA3-8580-F0C55528594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9847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EA87F5E-1FEB-484B-BDDD-D6B85BAB7E0F}"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752408918"/>
      </p:ext>
    </p:extLst>
  </p:cSld>
  <p:clrMap bg1="dk2" tx1="lt1" bg2="dk1" tx2="lt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 id="2147484616" r:id="rId13"/>
    <p:sldLayoutId id="214748461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EA87F5E-1FEB-484B-BDDD-D6B85BAB7E0F}"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2579440607"/>
      </p:ext>
    </p:extLst>
  </p:cSld>
  <p:clrMap bg1="dk2" tx1="lt1" bg2="dk1" tx2="lt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 id="2147484630" r:id="rId12"/>
    <p:sldLayoutId id="2147484631" r:id="rId13"/>
    <p:sldLayoutId id="214748463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lumMod val="90000"/>
            <a:lumOff val="10000"/>
          </a:schemeClr>
        </a:solid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fontAlgn="base">
              <a:spcBef>
                <a:spcPct val="0"/>
              </a:spcBef>
              <a:spcAft>
                <a:spcPct val="0"/>
              </a:spcAft>
              <a:defRPr/>
            </a:pPr>
            <a:endParaRPr lang="en-US"/>
          </a:p>
        </p:txBody>
      </p:sp>
      <p:sp>
        <p:nvSpPr>
          <p:cNvPr id="52121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A34211C-E156-444E-9EF9-EF8B148CE74C}"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grpSp>
        <p:nvGrpSpPr>
          <p:cNvPr id="8196" name="Group 4"/>
          <p:cNvGrpSpPr>
            <a:grpSpLocks/>
          </p:cNvGrpSpPr>
          <p:nvPr/>
        </p:nvGrpSpPr>
        <p:grpSpPr bwMode="auto">
          <a:xfrm>
            <a:off x="1" y="1"/>
            <a:ext cx="12187767" cy="6850063"/>
            <a:chOff x="0" y="0"/>
            <a:chExt cx="5758" cy="4315"/>
          </a:xfrm>
        </p:grpSpPr>
        <p:grpSp>
          <p:nvGrpSpPr>
            <p:cNvPr id="8200" name="Group 5"/>
            <p:cNvGrpSpPr>
              <a:grpSpLocks/>
            </p:cNvGrpSpPr>
            <p:nvPr userDrawn="1"/>
          </p:nvGrpSpPr>
          <p:grpSpPr bwMode="auto">
            <a:xfrm>
              <a:off x="1728" y="2230"/>
              <a:ext cx="4027" cy="2085"/>
              <a:chOff x="1728" y="2230"/>
              <a:chExt cx="4027" cy="2085"/>
            </a:xfrm>
          </p:grpSpPr>
          <p:sp>
            <p:nvSpPr>
              <p:cNvPr id="5212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5212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5212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820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sp>
            <p:nvSpPr>
              <p:cNvPr id="5212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sp>
          <p:nvSpPr>
            <p:cNvPr id="5212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8202" name="Freeform 12"/>
            <p:cNvSpPr>
              <a:spLocks/>
            </p:cNvSpPr>
            <p:nvPr/>
          </p:nvSpPr>
          <p:spPr bwMode="hidden">
            <a:xfrm>
              <a:off x="0" y="0"/>
              <a:ext cx="5758" cy="1776"/>
            </a:xfrm>
            <a:custGeom>
              <a:avLst/>
              <a:gdLst>
                <a:gd name="T0" fmla="*/ 0 w 5740"/>
                <a:gd name="T1" fmla="*/ 0 h 1906"/>
                <a:gd name="T2" fmla="*/ 0 w 5740"/>
                <a:gd name="T3" fmla="*/ 198 h 1906"/>
                <a:gd name="T4" fmla="*/ 6345 w 5740"/>
                <a:gd name="T5" fmla="*/ 198 h 1906"/>
                <a:gd name="T6" fmla="*/ 634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grpSp>
      <p:sp>
        <p:nvSpPr>
          <p:cNvPr id="52122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123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fontAlgn="base">
              <a:spcBef>
                <a:spcPct val="0"/>
              </a:spcBef>
              <a:spcAft>
                <a:spcPct val="0"/>
              </a:spcAft>
              <a:defRPr/>
            </a:pPr>
            <a:endParaRPr lang="en-US"/>
          </a:p>
        </p:txBody>
      </p:sp>
      <p:sp>
        <p:nvSpPr>
          <p:cNvPr id="52123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80887810"/>
      </p:ext>
    </p:extLst>
  </p:cSld>
  <p:clrMap bg1="dk1" tx1="lt1" bg2="dk2" tx2="lt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705B6D4B-8F8E-4BF8-88E4-A9CD1E8DE797}" type="slidenum">
              <a:rPr lang="en-US">
                <a:cs typeface="Arial" panose="020B0604020202020204" pitchFamily="34" charset="0"/>
              </a:rPr>
              <a:pPr eaLnBrk="0" fontAlgn="base" hangingPunct="0">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68052050"/>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C299B13-D9B9-4196-BBEA-EFC9DA9D2D8A}"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1328832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1B87D9E2-094E-4293-A8D1-2B423D26BA73}"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9920344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7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A968859-FBDE-4E42-AA87-AC7444EE23FB}" type="slidenum">
              <a:rPr lang="en-US"/>
              <a:pPr fontAlgn="base">
                <a:spcBef>
                  <a:spcPct val="0"/>
                </a:spcBef>
                <a:spcAft>
                  <a:spcPct val="0"/>
                </a:spcAft>
                <a:defRPr/>
              </a:pPr>
              <a:t>‹#›</a:t>
            </a:fld>
            <a:endParaRPr lang="en-US"/>
          </a:p>
        </p:txBody>
      </p:sp>
      <p:grpSp>
        <p:nvGrpSpPr>
          <p:cNvPr id="13316" name="Group 4"/>
          <p:cNvGrpSpPr>
            <a:grpSpLocks/>
          </p:cNvGrpSpPr>
          <p:nvPr/>
        </p:nvGrpSpPr>
        <p:grpSpPr bwMode="auto">
          <a:xfrm>
            <a:off x="1" y="1"/>
            <a:ext cx="12187767"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4085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33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4085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4085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3322" name="Freeform 12"/>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858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9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9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72298651"/>
      </p:ext>
    </p:extLst>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C299B13-D9B9-4196-BBEA-EFC9DA9D2D8A}"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55969744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C299B13-D9B9-4196-BBEA-EFC9DA9D2D8A}"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88581308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A045C"/>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5BD1643-5056-4422-9C71-2E7DCC360C76}" type="datetimeFigureOut">
              <a:rPr lang="en-US"/>
              <a:pPr>
                <a:defRPr/>
              </a:pPr>
              <a:t>3/11/15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fontAlgn="base">
              <a:spcBef>
                <a:spcPct val="0"/>
              </a:spcBef>
              <a:spcAft>
                <a:spcPct val="0"/>
              </a:spcAft>
              <a:defRPr/>
            </a:pPr>
            <a:fld id="{E3AAA19C-3987-4230-BAF1-336E0453B02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0395677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fontAlgn="base">
              <a:spcBef>
                <a:spcPct val="0"/>
              </a:spcBef>
              <a:spcAft>
                <a:spcPct val="0"/>
              </a:spcAft>
              <a:defRPr/>
            </a:pPr>
            <a:fld id="{F5EDC1EA-55F8-40D4-8BAC-F8967ED0915E}" type="slidenum">
              <a:rPr lang="en-US">
                <a:cs typeface="Arial" panose="020B0604020202020204" pitchFamily="34" charset="0"/>
              </a:rPr>
              <a:pPr fontAlgn="base">
                <a:spcBef>
                  <a:spcPct val="0"/>
                </a:spcBef>
                <a:spcAft>
                  <a:spcPct val="0"/>
                </a:spcAft>
                <a:defRPr/>
              </a:pPr>
              <a:t>‹#›</a:t>
            </a:fld>
            <a:endParaRPr lang="en-US" dirty="0">
              <a:cs typeface="Arial" panose="020B0604020202020204" pitchFamily="34" charset="0"/>
            </a:endParaRPr>
          </a:p>
        </p:txBody>
      </p:sp>
    </p:spTree>
    <p:extLst>
      <p:ext uri="{BB962C8B-B14F-4D97-AF65-F5344CB8AC3E}">
        <p14:creationId xmlns:p14="http://schemas.microsoft.com/office/powerpoint/2010/main" val="1461899067"/>
      </p:ext>
    </p:extLst>
  </p:cSld>
  <p:clrMap bg1="dk2" tx1="lt1" bg2="dk1"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8.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82" y="487715"/>
            <a:ext cx="6561063" cy="5829081"/>
          </a:xfrm>
          <a:prstGeom prst="rect">
            <a:avLst/>
          </a:prstGeom>
        </p:spPr>
      </p:pic>
      <p:sp>
        <p:nvSpPr>
          <p:cNvPr id="5" name="TextBox 4"/>
          <p:cNvSpPr txBox="1"/>
          <p:nvPr/>
        </p:nvSpPr>
        <p:spPr>
          <a:xfrm>
            <a:off x="6407316" y="2698308"/>
            <a:ext cx="5953125" cy="2739211"/>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Minimizing our Hypocrisies:</a:t>
            </a:r>
          </a:p>
          <a:p>
            <a:r>
              <a:rPr lang="en-US" sz="3600" dirty="0" smtClean="0">
                <a:latin typeface="Aharoni" panose="02010803020104030203" pitchFamily="2" charset="-79"/>
                <a:cs typeface="Aharoni" panose="02010803020104030203" pitchFamily="2" charset="-79"/>
              </a:rPr>
              <a:t>Principles </a:t>
            </a:r>
            <a:r>
              <a:rPr lang="en-US" sz="3600" dirty="0">
                <a:latin typeface="Aharoni" panose="02010803020104030203" pitchFamily="2" charset="-79"/>
                <a:cs typeface="Aharoni" panose="02010803020104030203" pitchFamily="2" charset="-79"/>
              </a:rPr>
              <a:t>First, </a:t>
            </a:r>
          </a:p>
          <a:p>
            <a:r>
              <a:rPr lang="en-US" sz="3600" dirty="0">
                <a:latin typeface="Aharoni" panose="02010803020104030203" pitchFamily="2" charset="-79"/>
                <a:cs typeface="Aharoni" panose="02010803020104030203" pitchFamily="2" charset="-79"/>
              </a:rPr>
              <a:t>Strategies Second </a:t>
            </a:r>
          </a:p>
          <a:p>
            <a:r>
              <a:rPr lang="en-US" sz="2000" dirty="0" smtClean="0">
                <a:latin typeface="Aharoni" panose="02010803020104030203" pitchFamily="2" charset="-79"/>
                <a:cs typeface="Aharoni" panose="02010803020104030203" pitchFamily="2" charset="-79"/>
              </a:rPr>
              <a:t>ACAMIS </a:t>
            </a:r>
            <a:r>
              <a:rPr lang="en-US" sz="2800" dirty="0" smtClean="0">
                <a:latin typeface="Aharoni" panose="02010803020104030203" pitchFamily="2" charset="-79"/>
                <a:cs typeface="Aharoni" panose="02010803020104030203" pitchFamily="2" charset="-79"/>
              </a:rPr>
              <a:t>2015</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263684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19175" y="2819400"/>
            <a:ext cx="10325100" cy="523220"/>
          </a:xfrm>
          <a:prstGeom prst="rect">
            <a:avLst/>
          </a:prstGeom>
          <a:noFill/>
        </p:spPr>
        <p:txBody>
          <a:bodyPr wrap="square" rtlCol="0">
            <a:spAutoFit/>
          </a:bodyPr>
          <a:lstStyle/>
          <a:p>
            <a:pPr algn="ctr"/>
            <a:r>
              <a:rPr lang="en-US" sz="2800" dirty="0" smtClean="0">
                <a:solidFill>
                  <a:srgbClr val="000000"/>
                </a:solidFill>
                <a:latin typeface="Aharoni" panose="02010803020104030203" pitchFamily="2" charset="-79"/>
                <a:cs typeface="Aharoni" panose="02010803020104030203" pitchFamily="2" charset="-79"/>
              </a:rPr>
              <a:t>Sample Teaching/Learning Principles</a:t>
            </a:r>
            <a:endParaRPr lang="en-US" sz="28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737655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770498" name="Rectangle 2"/>
          <p:cNvSpPr>
            <a:spLocks noGrp="1" noRot="1" noChangeArrowheads="1"/>
          </p:cNvSpPr>
          <p:nvPr>
            <p:ph type="title"/>
          </p:nvPr>
        </p:nvSpPr>
        <p:spPr/>
        <p:txBody>
          <a:bodyPr/>
          <a:lstStyle/>
          <a:p>
            <a:pPr eaLnBrk="1" hangingPunct="1">
              <a:defRPr/>
            </a:pPr>
            <a:r>
              <a:rPr lang="en-US" sz="3200" dirty="0">
                <a:solidFill>
                  <a:srgbClr val="000000"/>
                </a:solidFill>
                <a:effectLst/>
              </a:rPr>
              <a:t>Oxygen/Nutrient-Filled </a:t>
            </a:r>
            <a:r>
              <a:rPr lang="en-US" sz="3200" dirty="0" err="1">
                <a:solidFill>
                  <a:srgbClr val="000000"/>
                </a:solidFill>
                <a:effectLst/>
              </a:rPr>
              <a:t>Bloodflow</a:t>
            </a:r>
            <a:r>
              <a:rPr lang="en-US" sz="3200" dirty="0">
                <a:solidFill>
                  <a:srgbClr val="000000"/>
                </a:solidFill>
                <a:effectLst/>
              </a:rPr>
              <a:t> </a:t>
            </a:r>
            <a:br>
              <a:rPr lang="en-US" sz="3200" dirty="0">
                <a:solidFill>
                  <a:srgbClr val="000000"/>
                </a:solidFill>
                <a:effectLst/>
              </a:rPr>
            </a:br>
            <a:r>
              <a:rPr lang="en-US" sz="3200" dirty="0">
                <a:solidFill>
                  <a:srgbClr val="000000"/>
                </a:solidFill>
                <a:effectLst/>
              </a:rPr>
              <a:t>When the Body is in Survival Mode</a:t>
            </a:r>
          </a:p>
        </p:txBody>
      </p:sp>
      <p:sp>
        <p:nvSpPr>
          <p:cNvPr id="1770499" name="Rectangle 3"/>
          <p:cNvSpPr>
            <a:spLocks noGrp="1" noChangeArrowheads="1"/>
          </p:cNvSpPr>
          <p:nvPr>
            <p:ph type="body" idx="1"/>
          </p:nvPr>
        </p:nvSpPr>
        <p:spPr>
          <a:xfrm>
            <a:off x="2209800" y="2057400"/>
            <a:ext cx="7772400" cy="4419600"/>
          </a:xfrm>
        </p:spPr>
        <p:txBody>
          <a:bodyPr/>
          <a:lstStyle/>
          <a:p>
            <a:pPr eaLnBrk="1" hangingPunct="1">
              <a:buFont typeface="Wingdings" panose="05000000000000000000" pitchFamily="2" charset="2"/>
              <a:buNone/>
              <a:defRPr/>
            </a:pPr>
            <a:r>
              <a:rPr lang="en-US" sz="2800" b="1" u="sng" dirty="0">
                <a:solidFill>
                  <a:srgbClr val="000000"/>
                </a:solidFill>
                <a:effectLst/>
              </a:rPr>
              <a:t>Vital Organs</a:t>
            </a:r>
          </a:p>
          <a:p>
            <a:pPr eaLnBrk="1" hangingPunct="1">
              <a:buFont typeface="Wingdings" panose="05000000000000000000" pitchFamily="2" charset="2"/>
              <a:buNone/>
              <a:defRPr/>
            </a:pPr>
            <a:endParaRPr lang="en-US" sz="2800" b="1" dirty="0">
              <a:solidFill>
                <a:srgbClr val="000000"/>
              </a:solidFill>
              <a:effectLst/>
            </a:endParaRPr>
          </a:p>
          <a:p>
            <a:pPr eaLnBrk="1" hangingPunct="1">
              <a:buFont typeface="Wingdings" panose="05000000000000000000" pitchFamily="2" charset="2"/>
              <a:buNone/>
              <a:defRPr/>
            </a:pPr>
            <a:r>
              <a:rPr lang="en-US" sz="2800" b="1" dirty="0">
                <a:solidFill>
                  <a:srgbClr val="000000"/>
                </a:solidFill>
                <a:effectLst/>
              </a:rPr>
              <a:t>	Areas associated with </a:t>
            </a:r>
            <a:r>
              <a:rPr lang="en-US" sz="2800" b="1" u="sng" dirty="0">
                <a:solidFill>
                  <a:srgbClr val="000000"/>
                </a:solidFill>
                <a:effectLst/>
              </a:rPr>
              <a:t>growth</a:t>
            </a:r>
          </a:p>
          <a:p>
            <a:pPr eaLnBrk="1" hangingPunct="1">
              <a:buFont typeface="Wingdings" panose="05000000000000000000" pitchFamily="2" charset="2"/>
              <a:buNone/>
              <a:defRPr/>
            </a:pPr>
            <a:endParaRPr lang="en-US" sz="2800" b="1" u="sng" dirty="0">
              <a:solidFill>
                <a:srgbClr val="000000"/>
              </a:solidFill>
              <a:effectLst/>
            </a:endParaRPr>
          </a:p>
          <a:p>
            <a:pPr eaLnBrk="1" hangingPunct="1">
              <a:buFont typeface="Wingdings" panose="05000000000000000000" pitchFamily="2" charset="2"/>
              <a:buNone/>
              <a:defRPr/>
            </a:pPr>
            <a:r>
              <a:rPr lang="en-US" sz="2800" b="1" dirty="0">
                <a:solidFill>
                  <a:srgbClr val="000000"/>
                </a:solidFill>
                <a:effectLst/>
              </a:rPr>
              <a:t>		Areas associated with </a:t>
            </a:r>
            <a:r>
              <a:rPr lang="en-US" sz="2800" b="1" u="sng" dirty="0">
                <a:solidFill>
                  <a:srgbClr val="000000"/>
                </a:solidFill>
                <a:effectLst/>
              </a:rPr>
              <a:t>social activity</a:t>
            </a:r>
          </a:p>
          <a:p>
            <a:pPr eaLnBrk="1" hangingPunct="1">
              <a:buFont typeface="Wingdings" panose="05000000000000000000" pitchFamily="2" charset="2"/>
              <a:buNone/>
              <a:defRPr/>
            </a:pPr>
            <a:endParaRPr lang="en-US" sz="2800" b="1" dirty="0">
              <a:solidFill>
                <a:srgbClr val="000000"/>
              </a:solidFill>
              <a:effectLst/>
            </a:endParaRPr>
          </a:p>
          <a:p>
            <a:pPr eaLnBrk="1" hangingPunct="1">
              <a:buFont typeface="Wingdings" panose="05000000000000000000" pitchFamily="2" charset="2"/>
              <a:buNone/>
              <a:defRPr/>
            </a:pPr>
            <a:r>
              <a:rPr lang="en-US" sz="2800" b="1" dirty="0">
                <a:solidFill>
                  <a:srgbClr val="000000"/>
                </a:solidFill>
                <a:effectLst/>
              </a:rPr>
              <a:t>							</a:t>
            </a:r>
            <a:r>
              <a:rPr lang="en-US" sz="2800" b="1" u="sng" dirty="0">
                <a:solidFill>
                  <a:srgbClr val="000000"/>
                </a:solidFill>
                <a:effectLst/>
              </a:rPr>
              <a:t>Cognition</a:t>
            </a:r>
          </a:p>
        </p:txBody>
      </p:sp>
      <p:sp>
        <p:nvSpPr>
          <p:cNvPr id="226308" name="Line 4"/>
          <p:cNvSpPr>
            <a:spLocks noChangeShapeType="1"/>
          </p:cNvSpPr>
          <p:nvPr/>
        </p:nvSpPr>
        <p:spPr bwMode="auto">
          <a:xfrm>
            <a:off x="2209800" y="1828800"/>
            <a:ext cx="7696200" cy="0"/>
          </a:xfrm>
          <a:prstGeom prst="line">
            <a:avLst/>
          </a:prstGeom>
          <a:noFill/>
          <a:ln w="57150" cmpd="thickThin">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
        <p:nvSpPr>
          <p:cNvPr id="226309" name="Line 5"/>
          <p:cNvSpPr>
            <a:spLocks noChangeShapeType="1"/>
          </p:cNvSpPr>
          <p:nvPr/>
        </p:nvSpPr>
        <p:spPr bwMode="auto">
          <a:xfrm>
            <a:off x="4572000" y="2438400"/>
            <a:ext cx="2286000" cy="6858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
        <p:nvSpPr>
          <p:cNvPr id="226310" name="Line 6"/>
          <p:cNvSpPr>
            <a:spLocks noChangeShapeType="1"/>
          </p:cNvSpPr>
          <p:nvPr/>
        </p:nvSpPr>
        <p:spPr bwMode="auto">
          <a:xfrm>
            <a:off x="7696200" y="3581400"/>
            <a:ext cx="685800" cy="6096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
        <p:nvSpPr>
          <p:cNvPr id="226311" name="Line 7"/>
          <p:cNvSpPr>
            <a:spLocks noChangeShapeType="1"/>
          </p:cNvSpPr>
          <p:nvPr/>
        </p:nvSpPr>
        <p:spPr bwMode="auto">
          <a:xfrm>
            <a:off x="8534400" y="4724400"/>
            <a:ext cx="0" cy="5334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4013190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70499">
                                            <p:txEl>
                                              <p:pRg st="0" end="0"/>
                                            </p:txEl>
                                          </p:spTgt>
                                        </p:tgtEl>
                                        <p:attrNameLst>
                                          <p:attrName>style.visibility</p:attrName>
                                        </p:attrNameLst>
                                      </p:cBhvr>
                                      <p:to>
                                        <p:strVal val="visible"/>
                                      </p:to>
                                    </p:set>
                                    <p:animEffect transition="in" filter="strips(downLeft)">
                                      <p:cBhvr>
                                        <p:cTn id="7" dur="500"/>
                                        <p:tgtEl>
                                          <p:spTgt spid="1770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70499">
                                            <p:txEl>
                                              <p:pRg st="2" end="2"/>
                                            </p:txEl>
                                          </p:spTgt>
                                        </p:tgtEl>
                                        <p:attrNameLst>
                                          <p:attrName>style.visibility</p:attrName>
                                        </p:attrNameLst>
                                      </p:cBhvr>
                                      <p:to>
                                        <p:strVal val="visible"/>
                                      </p:to>
                                    </p:set>
                                    <p:animEffect transition="in" filter="strips(downLeft)">
                                      <p:cBhvr>
                                        <p:cTn id="12" dur="500"/>
                                        <p:tgtEl>
                                          <p:spTgt spid="1770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770499">
                                            <p:txEl>
                                              <p:pRg st="4" end="4"/>
                                            </p:txEl>
                                          </p:spTgt>
                                        </p:tgtEl>
                                        <p:attrNameLst>
                                          <p:attrName>style.visibility</p:attrName>
                                        </p:attrNameLst>
                                      </p:cBhvr>
                                      <p:to>
                                        <p:strVal val="visible"/>
                                      </p:to>
                                    </p:set>
                                    <p:animEffect transition="in" filter="strips(downLeft)">
                                      <p:cBhvr>
                                        <p:cTn id="17" dur="500"/>
                                        <p:tgtEl>
                                          <p:spTgt spid="17704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770499">
                                            <p:txEl>
                                              <p:pRg st="6" end="6"/>
                                            </p:txEl>
                                          </p:spTgt>
                                        </p:tgtEl>
                                        <p:attrNameLst>
                                          <p:attrName>style.visibility</p:attrName>
                                        </p:attrNameLst>
                                      </p:cBhvr>
                                      <p:to>
                                        <p:strVal val="visible"/>
                                      </p:to>
                                    </p:set>
                                    <p:animEffect transition="in" filter="strips(downLeft)">
                                      <p:cBhvr>
                                        <p:cTn id="22" dur="500"/>
                                        <p:tgtEl>
                                          <p:spTgt spid="1770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038600" y="2667000"/>
            <a:ext cx="6096000" cy="31813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FontTx/>
              <a:buNone/>
            </a:pPr>
            <a:r>
              <a:rPr lang="en-US" u="sng">
                <a:solidFill>
                  <a:srgbClr val="000000"/>
                </a:solidFill>
                <a:latin typeface="Bazooka" pitchFamily="2" charset="0"/>
                <a:cs typeface="Arial" panose="020B0604020202020204" pitchFamily="34" charset="0"/>
              </a:rPr>
              <a:t>Priming</a:t>
            </a:r>
            <a:r>
              <a:rPr lang="en-US" sz="2800">
                <a:solidFill>
                  <a:srgbClr val="000000"/>
                </a:solidFill>
                <a:latin typeface="Bazooka" pitchFamily="2" charset="0"/>
                <a:cs typeface="Arial" panose="020B0604020202020204" pitchFamily="34" charset="0"/>
              </a:rPr>
              <a:t> means we show students:</a:t>
            </a:r>
          </a:p>
          <a:p>
            <a:pPr eaLnBrk="0" fontAlgn="base" hangingPunct="0">
              <a:spcBef>
                <a:spcPct val="50000"/>
              </a:spcBef>
              <a:spcAft>
                <a:spcPct val="0"/>
              </a:spcAft>
              <a:buFontTx/>
              <a:buAutoNum type="arabicParenR"/>
            </a:pPr>
            <a:r>
              <a:rPr lang="en-US" sz="2800" b="1">
                <a:solidFill>
                  <a:srgbClr val="000000"/>
                </a:solidFill>
                <a:cs typeface="Arial" panose="020B0604020202020204" pitchFamily="34" charset="0"/>
              </a:rPr>
              <a:t>What they will get out of the experience (the objectives)</a:t>
            </a:r>
          </a:p>
          <a:p>
            <a:pPr eaLnBrk="0" fontAlgn="base" hangingPunct="0">
              <a:spcBef>
                <a:spcPct val="50000"/>
              </a:spcBef>
              <a:spcAft>
                <a:spcPct val="0"/>
              </a:spcAft>
              <a:buFontTx/>
              <a:buAutoNum type="arabicParenR"/>
            </a:pPr>
            <a:r>
              <a:rPr lang="en-US" sz="2800" b="1">
                <a:solidFill>
                  <a:srgbClr val="000000"/>
                </a:solidFill>
                <a:cs typeface="Arial" panose="020B0604020202020204" pitchFamily="34" charset="0"/>
              </a:rPr>
              <a:t>What they will encounter as they go through the experience (itinerary, structure)</a:t>
            </a:r>
          </a:p>
        </p:txBody>
      </p:sp>
      <p:sp>
        <p:nvSpPr>
          <p:cNvPr id="150531" name="AutoShape 3"/>
          <p:cNvSpPr>
            <a:spLocks noChangeArrowheads="1"/>
          </p:cNvSpPr>
          <p:nvPr/>
        </p:nvSpPr>
        <p:spPr bwMode="auto">
          <a:xfrm rot="-198564">
            <a:off x="2039938" y="746125"/>
            <a:ext cx="1676400" cy="4191000"/>
          </a:xfrm>
          <a:prstGeom prst="lightningBol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Tx/>
              <a:buNone/>
            </a:pPr>
            <a:endParaRPr lang="en-US" sz="1800">
              <a:solidFill>
                <a:srgbClr val="FFFFFF"/>
              </a:solidFill>
              <a:cs typeface="Arial" panose="020B0604020202020204" pitchFamily="34" charset="0"/>
            </a:endParaRPr>
          </a:p>
        </p:txBody>
      </p:sp>
      <p:sp>
        <p:nvSpPr>
          <p:cNvPr id="150532" name="Text Box 4"/>
          <p:cNvSpPr txBox="1">
            <a:spLocks noChangeArrowheads="1"/>
          </p:cNvSpPr>
          <p:nvPr/>
        </p:nvSpPr>
        <p:spPr bwMode="auto">
          <a:xfrm>
            <a:off x="3048000" y="1143001"/>
            <a:ext cx="716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FontTx/>
              <a:buNone/>
            </a:pPr>
            <a:r>
              <a:rPr lang="en-US" sz="4000" b="1">
                <a:solidFill>
                  <a:srgbClr val="000000"/>
                </a:solidFill>
                <a:latin typeface="Bazooka" pitchFamily="2" charset="0"/>
                <a:cs typeface="Arial" panose="020B0604020202020204" pitchFamily="34" charset="0"/>
              </a:rPr>
              <a:t>Prime the brain prior to asking students to do any learning experience.  </a:t>
            </a:r>
          </a:p>
        </p:txBody>
      </p:sp>
    </p:spTree>
    <p:extLst>
      <p:ext uri="{BB962C8B-B14F-4D97-AF65-F5344CB8AC3E}">
        <p14:creationId xmlns:p14="http://schemas.microsoft.com/office/powerpoint/2010/main" val="31088288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a:xfrm>
            <a:off x="1981200" y="274638"/>
            <a:ext cx="8229600" cy="609600"/>
          </a:xfrm>
        </p:spPr>
        <p:txBody>
          <a:bodyPr/>
          <a:lstStyle/>
          <a:p>
            <a:pPr eaLnBrk="1" hangingPunct="1">
              <a:defRPr/>
            </a:pPr>
            <a:r>
              <a:rPr lang="en-US" sz="3200" dirty="0">
                <a:solidFill>
                  <a:srgbClr val="000000"/>
                </a:solidFill>
              </a:rPr>
              <a:t>Components of Blood Content Matrix</a:t>
            </a:r>
          </a:p>
        </p:txBody>
      </p:sp>
      <p:sp>
        <p:nvSpPr>
          <p:cNvPr id="172035" name="Rectangle 3"/>
          <p:cNvSpPr>
            <a:spLocks noChangeArrowheads="1"/>
          </p:cNvSpPr>
          <p:nvPr/>
        </p:nvSpPr>
        <p:spPr bwMode="auto">
          <a:xfrm>
            <a:off x="2209800" y="1447800"/>
            <a:ext cx="7924800" cy="5029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0"/>
              </a:spcBef>
              <a:spcAft>
                <a:spcPct val="0"/>
              </a:spcAft>
              <a:buClrTx/>
              <a:buSzTx/>
              <a:buFontTx/>
              <a:buNone/>
            </a:pPr>
            <a:endParaRPr lang="en-US" sz="1800">
              <a:solidFill>
                <a:srgbClr val="FFFFFF"/>
              </a:solidFill>
            </a:endParaRPr>
          </a:p>
        </p:txBody>
      </p:sp>
      <p:sp>
        <p:nvSpPr>
          <p:cNvPr id="172036" name="Line 4"/>
          <p:cNvSpPr>
            <a:spLocks noChangeShapeType="1"/>
          </p:cNvSpPr>
          <p:nvPr/>
        </p:nvSpPr>
        <p:spPr bwMode="auto">
          <a:xfrm>
            <a:off x="2209800" y="2133600"/>
            <a:ext cx="7924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37" name="Line 5"/>
          <p:cNvSpPr>
            <a:spLocks noChangeShapeType="1"/>
          </p:cNvSpPr>
          <p:nvPr/>
        </p:nvSpPr>
        <p:spPr bwMode="auto">
          <a:xfrm>
            <a:off x="2209800" y="38100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38" name="Line 6"/>
          <p:cNvSpPr>
            <a:spLocks noChangeShapeType="1"/>
          </p:cNvSpPr>
          <p:nvPr/>
        </p:nvSpPr>
        <p:spPr bwMode="auto">
          <a:xfrm>
            <a:off x="2286000" y="55626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39" name="Line 7"/>
          <p:cNvSpPr>
            <a:spLocks noChangeShapeType="1"/>
          </p:cNvSpPr>
          <p:nvPr/>
        </p:nvSpPr>
        <p:spPr bwMode="auto">
          <a:xfrm flipV="1">
            <a:off x="3581400" y="1447800"/>
            <a:ext cx="0" cy="5029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0" name="Line 8"/>
          <p:cNvSpPr>
            <a:spLocks noChangeShapeType="1"/>
          </p:cNvSpPr>
          <p:nvPr/>
        </p:nvSpPr>
        <p:spPr bwMode="auto">
          <a:xfrm flipV="1">
            <a:off x="5181600" y="1447800"/>
            <a:ext cx="0" cy="502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1" name="Line 9"/>
          <p:cNvSpPr>
            <a:spLocks noChangeShapeType="1"/>
          </p:cNvSpPr>
          <p:nvPr/>
        </p:nvSpPr>
        <p:spPr bwMode="auto">
          <a:xfrm flipV="1">
            <a:off x="6705600" y="1447800"/>
            <a:ext cx="0" cy="502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2" name="Line 10"/>
          <p:cNvSpPr>
            <a:spLocks noChangeShapeType="1"/>
          </p:cNvSpPr>
          <p:nvPr/>
        </p:nvSpPr>
        <p:spPr bwMode="auto">
          <a:xfrm flipV="1">
            <a:off x="8382000" y="1447800"/>
            <a:ext cx="0" cy="502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3" name="Text Box 11"/>
          <p:cNvSpPr txBox="1">
            <a:spLocks noChangeArrowheads="1"/>
          </p:cNvSpPr>
          <p:nvPr/>
        </p:nvSpPr>
        <p:spPr bwMode="auto">
          <a:xfrm>
            <a:off x="3657600" y="14478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50000"/>
              </a:spcBef>
              <a:spcAft>
                <a:spcPct val="0"/>
              </a:spcAft>
              <a:buClrTx/>
              <a:buSzTx/>
              <a:buFontTx/>
              <a:buNone/>
            </a:pPr>
            <a:r>
              <a:rPr lang="en-US" sz="1800" b="1" dirty="0">
                <a:solidFill>
                  <a:srgbClr val="000000"/>
                </a:solidFill>
              </a:rPr>
              <a:t>Red Cells       White Cells          Plasma              Platelets</a:t>
            </a:r>
          </a:p>
        </p:txBody>
      </p:sp>
      <p:sp>
        <p:nvSpPr>
          <p:cNvPr id="172044" name="Text Box 12"/>
          <p:cNvSpPr txBox="1">
            <a:spLocks noChangeArrowheads="1"/>
          </p:cNvSpPr>
          <p:nvPr/>
        </p:nvSpPr>
        <p:spPr bwMode="auto">
          <a:xfrm>
            <a:off x="2286000" y="2209800"/>
            <a:ext cx="12954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50000"/>
              </a:spcBef>
              <a:spcAft>
                <a:spcPct val="0"/>
              </a:spcAft>
              <a:buClrTx/>
              <a:buSzTx/>
              <a:buFontTx/>
              <a:buNone/>
            </a:pPr>
            <a:r>
              <a:rPr lang="en-US" sz="2000" b="1" dirty="0">
                <a:solidFill>
                  <a:srgbClr val="000000"/>
                </a:solidFill>
              </a:rPr>
              <a:t>Purpose</a:t>
            </a:r>
          </a:p>
          <a:p>
            <a:pPr eaLnBrk="0" fontAlgn="base" hangingPunct="0">
              <a:spcBef>
                <a:spcPct val="50000"/>
              </a:spcBef>
              <a:spcAft>
                <a:spcPct val="0"/>
              </a:spcAft>
              <a:buClrTx/>
              <a:buSzTx/>
              <a:buFontTx/>
              <a:buNone/>
            </a:pPr>
            <a:endParaRPr lang="en-US" sz="2000" b="1" dirty="0">
              <a:solidFill>
                <a:srgbClr val="000000"/>
              </a:solidFill>
            </a:endParaRPr>
          </a:p>
          <a:p>
            <a:pPr eaLnBrk="0" fontAlgn="base" hangingPunct="0">
              <a:spcBef>
                <a:spcPct val="50000"/>
              </a:spcBef>
              <a:spcAft>
                <a:spcPct val="0"/>
              </a:spcAft>
              <a:buClrTx/>
              <a:buSzTx/>
              <a:buFontTx/>
              <a:buNone/>
            </a:pPr>
            <a:r>
              <a:rPr lang="en-US" sz="2000" b="1" dirty="0">
                <a:solidFill>
                  <a:srgbClr val="000000"/>
                </a:solidFill>
              </a:rPr>
              <a:t>Amount</a:t>
            </a:r>
          </a:p>
          <a:p>
            <a:pPr eaLnBrk="0" fontAlgn="base" hangingPunct="0">
              <a:spcBef>
                <a:spcPct val="50000"/>
              </a:spcBef>
              <a:spcAft>
                <a:spcPct val="0"/>
              </a:spcAft>
              <a:buClrTx/>
              <a:buSzTx/>
              <a:buFontTx/>
              <a:buNone/>
            </a:pPr>
            <a:endParaRPr lang="en-US" sz="2000" b="1" dirty="0">
              <a:solidFill>
                <a:srgbClr val="000000"/>
              </a:solidFill>
            </a:endParaRPr>
          </a:p>
          <a:p>
            <a:pPr eaLnBrk="0" fontAlgn="base" hangingPunct="0">
              <a:spcBef>
                <a:spcPct val="50000"/>
              </a:spcBef>
              <a:spcAft>
                <a:spcPct val="0"/>
              </a:spcAft>
              <a:buClrTx/>
              <a:buSzTx/>
              <a:buFontTx/>
              <a:buNone/>
            </a:pPr>
            <a:r>
              <a:rPr lang="en-US" sz="2000" b="1" dirty="0">
                <a:solidFill>
                  <a:srgbClr val="000000"/>
                </a:solidFill>
              </a:rPr>
              <a:t>Size &amp; Shape</a:t>
            </a:r>
          </a:p>
          <a:p>
            <a:pPr algn="ctr" eaLnBrk="0" fontAlgn="base" hangingPunct="0">
              <a:spcBef>
                <a:spcPct val="50000"/>
              </a:spcBef>
              <a:spcAft>
                <a:spcPct val="0"/>
              </a:spcAft>
              <a:buClrTx/>
              <a:buSzTx/>
              <a:buFontTx/>
              <a:buNone/>
            </a:pPr>
            <a:r>
              <a:rPr lang="en-US" sz="2000" b="1" dirty="0">
                <a:solidFill>
                  <a:srgbClr val="000000"/>
                </a:solidFill>
              </a:rPr>
              <a:t>Nucleus   ?</a:t>
            </a:r>
          </a:p>
          <a:p>
            <a:pPr algn="ctr" eaLnBrk="0" fontAlgn="base" hangingPunct="0">
              <a:spcBef>
                <a:spcPct val="50000"/>
              </a:spcBef>
              <a:spcAft>
                <a:spcPct val="0"/>
              </a:spcAft>
              <a:buClrTx/>
              <a:buSzTx/>
              <a:buFontTx/>
              <a:buNone/>
            </a:pPr>
            <a:r>
              <a:rPr lang="en-US" sz="2000" b="1" dirty="0">
                <a:solidFill>
                  <a:srgbClr val="000000"/>
                </a:solidFill>
              </a:rPr>
              <a:t>Where formed</a:t>
            </a:r>
          </a:p>
          <a:p>
            <a:pPr eaLnBrk="0" fontAlgn="base" hangingPunct="0">
              <a:spcBef>
                <a:spcPct val="50000"/>
              </a:spcBef>
              <a:spcAft>
                <a:spcPct val="0"/>
              </a:spcAft>
              <a:buClrTx/>
              <a:buSzTx/>
              <a:buFontTx/>
              <a:buNone/>
            </a:pPr>
            <a:endParaRPr lang="en-US" sz="2000" dirty="0">
              <a:solidFill>
                <a:srgbClr val="000000"/>
              </a:solidFill>
            </a:endParaRPr>
          </a:p>
        </p:txBody>
      </p:sp>
      <p:sp>
        <p:nvSpPr>
          <p:cNvPr id="172045" name="Line 13"/>
          <p:cNvSpPr>
            <a:spLocks noChangeShapeType="1"/>
          </p:cNvSpPr>
          <p:nvPr/>
        </p:nvSpPr>
        <p:spPr bwMode="auto">
          <a:xfrm>
            <a:off x="2209800" y="29718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6" name="Line 14"/>
          <p:cNvSpPr>
            <a:spLocks noChangeShapeType="1"/>
          </p:cNvSpPr>
          <p:nvPr/>
        </p:nvSpPr>
        <p:spPr bwMode="auto">
          <a:xfrm>
            <a:off x="2209800" y="46482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3" name="TextBox 2"/>
          <p:cNvSpPr txBox="1"/>
          <p:nvPr/>
        </p:nvSpPr>
        <p:spPr>
          <a:xfrm>
            <a:off x="3722688" y="2209801"/>
            <a:ext cx="1371600" cy="4278313"/>
          </a:xfrm>
          <a:prstGeom prst="rect">
            <a:avLst/>
          </a:prstGeom>
          <a:noFill/>
        </p:spPr>
        <p:txBody>
          <a:bodyPr>
            <a:spAutoFit/>
          </a:bodyPr>
          <a:lstStyle/>
          <a:p>
            <a:pPr eaLnBrk="0" fontAlgn="base" hangingPunct="0">
              <a:spcBef>
                <a:spcPct val="0"/>
              </a:spcBef>
              <a:spcAft>
                <a:spcPct val="0"/>
              </a:spcAft>
              <a:defRPr/>
            </a:pPr>
            <a:r>
              <a:rPr lang="en-US" sz="1600" dirty="0">
                <a:solidFill>
                  <a:srgbClr val="000000"/>
                </a:solidFill>
              </a:rPr>
              <a:t>Carries 02 and nutrients</a:t>
            </a: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r>
              <a:rPr lang="en-US" sz="1600" dirty="0">
                <a:solidFill>
                  <a:srgbClr val="000000"/>
                </a:solidFill>
              </a:rPr>
              <a:t>5,000,000 per cc </a:t>
            </a:r>
          </a:p>
          <a:p>
            <a:pPr eaLnBrk="0" fontAlgn="base" hangingPunct="0">
              <a:spcBef>
                <a:spcPct val="0"/>
              </a:spcBef>
              <a:spcAft>
                <a:spcPct val="0"/>
              </a:spcAft>
              <a:defRPr/>
            </a:pPr>
            <a:endParaRPr lang="en-US" sz="1050" dirty="0">
              <a:solidFill>
                <a:srgbClr val="000000"/>
              </a:solidFill>
            </a:endParaRPr>
          </a:p>
          <a:p>
            <a:pPr eaLnBrk="0" fontAlgn="base" hangingPunct="0">
              <a:spcBef>
                <a:spcPct val="0"/>
              </a:spcBef>
              <a:spcAft>
                <a:spcPct val="0"/>
              </a:spcAft>
              <a:defRPr/>
            </a:pPr>
            <a:r>
              <a:rPr lang="en-US" sz="1600" dirty="0">
                <a:solidFill>
                  <a:srgbClr val="000000"/>
                </a:solidFill>
              </a:rPr>
              <a:t>Small, </a:t>
            </a:r>
            <a:r>
              <a:rPr lang="en-US" sz="1600" dirty="0" err="1">
                <a:solidFill>
                  <a:srgbClr val="000000"/>
                </a:solidFill>
              </a:rPr>
              <a:t>round,like</a:t>
            </a:r>
            <a:r>
              <a:rPr lang="en-US" sz="1600" dirty="0">
                <a:solidFill>
                  <a:srgbClr val="000000"/>
                </a:solidFill>
              </a:rPr>
              <a:t> Cheerios</a:t>
            </a: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r>
              <a:rPr lang="en-US" sz="1600" dirty="0">
                <a:solidFill>
                  <a:srgbClr val="000000"/>
                </a:solidFill>
              </a:rPr>
              <a:t>No</a:t>
            </a: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r>
              <a:rPr lang="en-US" sz="1600" dirty="0">
                <a:solidFill>
                  <a:srgbClr val="000000"/>
                </a:solidFill>
              </a:rPr>
              <a:t>Bone marrow, spleen</a:t>
            </a:r>
          </a:p>
        </p:txBody>
      </p:sp>
    </p:spTree>
    <p:extLst>
      <p:ext uri="{BB962C8B-B14F-4D97-AF65-F5344CB8AC3E}">
        <p14:creationId xmlns:p14="http://schemas.microsoft.com/office/powerpoint/2010/main" val="2489863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6610" name="Title 1"/>
          <p:cNvSpPr>
            <a:spLocks noGrp="1"/>
          </p:cNvSpPr>
          <p:nvPr>
            <p:ph type="title"/>
          </p:nvPr>
        </p:nvSpPr>
        <p:spPr>
          <a:xfrm>
            <a:off x="1981200" y="228600"/>
            <a:ext cx="8229600" cy="1143000"/>
          </a:xfrm>
        </p:spPr>
        <p:txBody>
          <a:bodyPr/>
          <a:lstStyle/>
          <a:p>
            <a:pPr eaLnBrk="1" hangingPunct="1">
              <a:defRPr/>
            </a:pPr>
            <a:r>
              <a:rPr lang="en-US" sz="3200" dirty="0">
                <a:solidFill>
                  <a:srgbClr val="000000"/>
                </a:solidFill>
              </a:rPr>
              <a:t>The student’s rough draft:</a:t>
            </a:r>
          </a:p>
        </p:txBody>
      </p:sp>
      <p:sp>
        <p:nvSpPr>
          <p:cNvPr id="3" name="TextBox 2"/>
          <p:cNvSpPr txBox="1"/>
          <p:nvPr/>
        </p:nvSpPr>
        <p:spPr>
          <a:xfrm>
            <a:off x="2286000" y="1752601"/>
            <a:ext cx="7543800" cy="3540125"/>
          </a:xfrm>
          <a:prstGeom prst="rect">
            <a:avLst/>
          </a:prstGeom>
          <a:noFill/>
        </p:spPr>
        <p:txBody>
          <a:bodyPr>
            <a:spAutoFit/>
          </a:bodyPr>
          <a:lstStyle/>
          <a:p>
            <a:pPr eaLnBrk="0" fontAlgn="base" hangingPunct="0">
              <a:spcBef>
                <a:spcPct val="0"/>
              </a:spcBef>
              <a:spcAft>
                <a:spcPct val="0"/>
              </a:spcAft>
              <a:defRPr/>
            </a:pPr>
            <a:r>
              <a:rPr lang="en-US" dirty="0">
                <a:solidFill>
                  <a:srgbClr val="FFFFFF"/>
                </a:solidFill>
              </a:rPr>
              <a:t>	</a:t>
            </a:r>
            <a:r>
              <a:rPr lang="en-US" sz="3200" dirty="0">
                <a:solidFill>
                  <a:srgbClr val="000000"/>
                </a:solidFill>
              </a:rPr>
              <a:t>Red blood cells carry oxygen and nutrients around the body.  They are small and indented in the middle, like little Cheerios.  There are 5 million per cc of blood.  There is no nucleus in mature red blood cells.  They are formed in the bone marrow and spleen.  </a:t>
            </a:r>
          </a:p>
        </p:txBody>
      </p:sp>
    </p:spTree>
    <p:extLst>
      <p:ext uri="{BB962C8B-B14F-4D97-AF65-F5344CB8AC3E}">
        <p14:creationId xmlns:p14="http://schemas.microsoft.com/office/powerpoint/2010/main" val="1913297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5"/>
          <p:cNvSpPr>
            <a:spLocks noGrp="1" noChangeArrowheads="1"/>
          </p:cNvSpPr>
          <p:nvPr>
            <p:ph type="body" idx="1"/>
          </p:nvPr>
        </p:nvSpPr>
        <p:spPr>
          <a:xfrm>
            <a:off x="1524000" y="6553200"/>
            <a:ext cx="9144000" cy="304800"/>
          </a:xfrm>
        </p:spPr>
        <p:txBody>
          <a:bodyPr/>
          <a:lstStyle/>
          <a:p>
            <a:pPr marL="1588" indent="-1588" algn="r">
              <a:lnSpc>
                <a:spcPct val="90000"/>
              </a:lnSpc>
              <a:spcBef>
                <a:spcPct val="0"/>
              </a:spcBef>
              <a:buNone/>
            </a:pPr>
            <a:r>
              <a:rPr lang="en-US" altLang="zh-CN" sz="1800" b="1" i="1">
                <a:solidFill>
                  <a:srgbClr val="002060"/>
                </a:solidFill>
                <a:ea typeface="SimSun" panose="02010600030101010101" pitchFamily="2" charset="-122"/>
              </a:rPr>
              <a:t>[Artist Unknown</a:t>
            </a:r>
          </a:p>
        </p:txBody>
      </p:sp>
      <p:pic>
        <p:nvPicPr>
          <p:cNvPr id="126979" name="Picture 2" descr="P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 Box 3"/>
          <p:cNvSpPr txBox="1">
            <a:spLocks noChangeArrowheads="1"/>
          </p:cNvSpPr>
          <p:nvPr/>
        </p:nvSpPr>
        <p:spPr bwMode="auto">
          <a:xfrm>
            <a:off x="1524000" y="5392738"/>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sz="2100" b="1">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2560822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2"/>
          <p:cNvSpPr>
            <a:spLocks noGrp="1"/>
          </p:cNvSpPr>
          <p:nvPr>
            <p:ph idx="1"/>
          </p:nvPr>
        </p:nvSpPr>
        <p:spPr>
          <a:xfrm>
            <a:off x="1905000" y="990601"/>
            <a:ext cx="8229600" cy="4525963"/>
          </a:xfrm>
        </p:spPr>
        <p:txBody>
          <a:bodyPr/>
          <a:lstStyle/>
          <a:p>
            <a:pPr marL="0" indent="0">
              <a:buNone/>
            </a:pPr>
            <a:r>
              <a:rPr lang="en-US" sz="2400" b="1" dirty="0"/>
              <a:t>Recovering in full from a failure teaches more than being labeled for failure ever could teach.  </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lgn="r">
              <a:buNone/>
            </a:pPr>
            <a:r>
              <a:rPr lang="en-US" sz="2400" b="1" dirty="0"/>
              <a:t>It’s a false assumption that giving a student an “F” or wagging an admonishing finger from afar builds moral fiber, self-discipline, competence, and integrity</a:t>
            </a:r>
            <a:r>
              <a:rPr lang="en-US" sz="2400" b="1" dirty="0">
                <a:solidFill>
                  <a:schemeClr val="bg1"/>
                </a:solidFill>
              </a:rPr>
              <a:t>.   </a:t>
            </a:r>
          </a:p>
        </p:txBody>
      </p:sp>
    </p:spTree>
    <p:extLst>
      <p:ext uri="{BB962C8B-B14F-4D97-AF65-F5344CB8AC3E}">
        <p14:creationId xmlns:p14="http://schemas.microsoft.com/office/powerpoint/2010/main" val="29991110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TextBox 7"/>
          <p:cNvSpPr txBox="1">
            <a:spLocks noChangeArrowheads="1"/>
          </p:cNvSpPr>
          <p:nvPr/>
        </p:nvSpPr>
        <p:spPr bwMode="auto">
          <a:xfrm>
            <a:off x="8153400" y="3581401"/>
            <a:ext cx="2286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400" b="1" dirty="0"/>
              <a:t>We don’t let a student’s immaturity dictate his learning and thereby his destiny. </a:t>
            </a:r>
          </a:p>
        </p:txBody>
      </p:sp>
    </p:spTree>
    <p:extLst>
      <p:ext uri="{BB962C8B-B14F-4D97-AF65-F5344CB8AC3E}">
        <p14:creationId xmlns:p14="http://schemas.microsoft.com/office/powerpoint/2010/main" val="36869464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19400" y="2971800"/>
            <a:ext cx="7467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					F.A.I.L.</a:t>
            </a:r>
          </a:p>
          <a:p>
            <a:pPr fontAlgn="base">
              <a:spcBef>
                <a:spcPct val="0"/>
              </a:spcBef>
              <a:spcAft>
                <a:spcPct val="0"/>
              </a:spcAft>
              <a:buFontTx/>
              <a:buNone/>
            </a:pPr>
            <a:endPar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endParaRPr>
          </a:p>
          <a:p>
            <a:pPr fontAlgn="base">
              <a:spcBef>
                <a:spcPct val="0"/>
              </a:spcBef>
              <a:spcAft>
                <a:spcPct val="0"/>
              </a:spcAft>
              <a:buFontTx/>
              <a:buNone/>
            </a:pPr>
            <a:endPar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endParaRPr>
          </a:p>
          <a:p>
            <a:pPr fontAlgn="base">
              <a:spcBef>
                <a:spcPct val="0"/>
              </a:spcBef>
              <a:spcAft>
                <a:spcPct val="0"/>
              </a:spcAft>
              <a:buFontTx/>
              <a:buNone/>
            </a:pP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F</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irst </a:t>
            </a: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A</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ttempt </a:t>
            </a: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i</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n </a:t>
            </a: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L</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earning</a:t>
            </a:r>
          </a:p>
        </p:txBody>
      </p:sp>
    </p:spTree>
    <p:extLst>
      <p:ext uri="{BB962C8B-B14F-4D97-AF65-F5344CB8AC3E}">
        <p14:creationId xmlns:p14="http://schemas.microsoft.com/office/powerpoint/2010/main" val="939573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0" y="2828925"/>
            <a:ext cx="9029700" cy="523220"/>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Determining Policies/Actions based on Principles</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63013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3174" y="1956122"/>
            <a:ext cx="10104699" cy="2862322"/>
          </a:xfrm>
          <a:prstGeom prst="rect">
            <a:avLst/>
          </a:prstGeom>
          <a:noFill/>
        </p:spPr>
        <p:txBody>
          <a:bodyPr wrap="square" rtlCol="0">
            <a:spAutoFit/>
          </a:bodyPr>
          <a:lstStyle/>
          <a:p>
            <a:pPr algn="ctr"/>
            <a:r>
              <a:rPr lang="en-US" sz="3600" b="1" dirty="0" smtClean="0">
                <a:solidFill>
                  <a:prstClr val="black"/>
                </a:solidFill>
              </a:rPr>
              <a:t>Rick Wormeli</a:t>
            </a:r>
          </a:p>
          <a:p>
            <a:pPr algn="ctr"/>
            <a:r>
              <a:rPr lang="en-US" sz="3600" b="1" dirty="0" smtClean="0">
                <a:solidFill>
                  <a:prstClr val="black"/>
                </a:solidFill>
              </a:rPr>
              <a:t>703-620-2447 </a:t>
            </a:r>
          </a:p>
          <a:p>
            <a:pPr algn="ctr"/>
            <a:r>
              <a:rPr lang="en-US" sz="3600" b="1" dirty="0" smtClean="0">
                <a:solidFill>
                  <a:prstClr val="black"/>
                </a:solidFill>
              </a:rPr>
              <a:t>Herndon, VA USA (EST)</a:t>
            </a:r>
          </a:p>
          <a:p>
            <a:pPr algn="ctr"/>
            <a:r>
              <a:rPr lang="en-US" sz="3600" b="1" dirty="0" smtClean="0">
                <a:solidFill>
                  <a:prstClr val="black"/>
                </a:solidFill>
              </a:rPr>
              <a:t>@rickwormeli2 (Twitter)</a:t>
            </a:r>
          </a:p>
          <a:p>
            <a:pPr algn="ctr"/>
            <a:r>
              <a:rPr lang="en-US" sz="3600" b="1" dirty="0" smtClean="0">
                <a:solidFill>
                  <a:prstClr val="black"/>
                </a:solidFill>
              </a:rPr>
              <a:t>rwormeli@cox.net</a:t>
            </a:r>
            <a:endParaRPr lang="en-US" sz="3600" b="1" dirty="0">
              <a:solidFill>
                <a:prstClr val="black"/>
              </a:solidFill>
            </a:endParaRPr>
          </a:p>
        </p:txBody>
      </p:sp>
    </p:spTree>
    <p:extLst>
      <p:ext uri="{BB962C8B-B14F-4D97-AF65-F5344CB8AC3E}">
        <p14:creationId xmlns:p14="http://schemas.microsoft.com/office/powerpoint/2010/main" val="37481014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444499"/>
            <a:ext cx="5381625" cy="4689475"/>
          </a:xfrm>
        </p:spPr>
        <p:txBody>
          <a:bodyPr>
            <a:normAutofit/>
          </a:bodyPr>
          <a:lstStyle/>
          <a:p>
            <a:pPr marL="0" indent="0">
              <a:buNone/>
            </a:pPr>
            <a:r>
              <a:rPr lang="en-US" dirty="0" smtClean="0">
                <a:solidFill>
                  <a:srgbClr val="000000"/>
                </a:solidFill>
                <a:latin typeface="Aharoni" panose="02010803020104030203" pitchFamily="2" charset="-79"/>
                <a:cs typeface="Aharoni" panose="02010803020104030203" pitchFamily="2" charset="-79"/>
              </a:rPr>
              <a:t>What do all of these </a:t>
            </a:r>
          </a:p>
          <a:p>
            <a:pPr marL="0" indent="0">
              <a:buNone/>
            </a:pPr>
            <a:r>
              <a:rPr lang="en-US" dirty="0" smtClean="0">
                <a:solidFill>
                  <a:srgbClr val="000000"/>
                </a:solidFill>
                <a:latin typeface="Aharoni" panose="02010803020104030203" pitchFamily="2" charset="-79"/>
                <a:cs typeface="Aharoni" panose="02010803020104030203" pitchFamily="2" charset="-79"/>
              </a:rPr>
              <a:t>have in common?</a:t>
            </a:r>
          </a:p>
          <a:p>
            <a:pPr marL="0" indent="0">
              <a:buNone/>
            </a:pPr>
            <a:endParaRPr lang="en-US" dirty="0" smtClean="0">
              <a:solidFill>
                <a:srgbClr val="000000"/>
              </a:solidFill>
              <a:latin typeface="Aharoni" panose="02010803020104030203" pitchFamily="2" charset="-79"/>
              <a:cs typeface="Aharoni" panose="02010803020104030203" pitchFamily="2" charset="-79"/>
            </a:endParaRPr>
          </a:p>
          <a:p>
            <a:pPr marL="0" indent="0">
              <a:buNone/>
            </a:pPr>
            <a:endParaRPr lang="en-US" dirty="0" smtClean="0">
              <a:solidFill>
                <a:srgbClr val="000000"/>
              </a:solidFill>
              <a:latin typeface="Aharoni" panose="02010803020104030203" pitchFamily="2" charset="-79"/>
              <a:cs typeface="Aharoni" panose="02010803020104030203" pitchFamily="2" charset="-79"/>
            </a:endParaRPr>
          </a:p>
          <a:p>
            <a:pPr marL="0" indent="0">
              <a:buNone/>
            </a:pPr>
            <a:endParaRPr lang="en-US" dirty="0" smtClean="0">
              <a:solidFill>
                <a:srgbClr val="000000"/>
              </a:solidFill>
            </a:endParaRPr>
          </a:p>
          <a:p>
            <a:pPr marL="0" indent="0">
              <a:buNone/>
            </a:pPr>
            <a:r>
              <a:rPr lang="en-US" dirty="0" smtClean="0">
                <a:solidFill>
                  <a:srgbClr val="000000"/>
                </a:solidFill>
              </a:rPr>
              <a:t>		Bernoulli Principle</a:t>
            </a:r>
          </a:p>
          <a:p>
            <a:pPr marL="0" indent="0">
              <a:buNone/>
            </a:pPr>
            <a:r>
              <a:rPr lang="en-US" dirty="0" smtClean="0">
                <a:solidFill>
                  <a:srgbClr val="000000"/>
                </a:solidFill>
              </a:rPr>
              <a:t>		The </a:t>
            </a:r>
            <a:r>
              <a:rPr lang="en-US" dirty="0">
                <a:solidFill>
                  <a:srgbClr val="000000"/>
                </a:solidFill>
              </a:rPr>
              <a:t>Doppler </a:t>
            </a:r>
            <a:r>
              <a:rPr lang="en-US" dirty="0" smtClean="0">
                <a:solidFill>
                  <a:srgbClr val="000000"/>
                </a:solidFill>
              </a:rPr>
              <a:t>Effect</a:t>
            </a:r>
          </a:p>
          <a:p>
            <a:pPr marL="0" indent="0">
              <a:buNone/>
            </a:pPr>
            <a:r>
              <a:rPr lang="en-US" dirty="0" smtClean="0">
                <a:solidFill>
                  <a:srgbClr val="000000"/>
                </a:solidFill>
              </a:rPr>
              <a:t>		Refraction</a:t>
            </a:r>
          </a:p>
          <a:p>
            <a:pPr marL="0" indent="0">
              <a:buNone/>
            </a:pPr>
            <a:r>
              <a:rPr lang="en-US" dirty="0" smtClean="0">
                <a:solidFill>
                  <a:srgbClr val="000000"/>
                </a:solidFill>
              </a:rPr>
              <a:t>		Newton’s Laws</a:t>
            </a:r>
          </a:p>
        </p:txBody>
      </p:sp>
    </p:spTree>
    <p:extLst>
      <p:ext uri="{BB962C8B-B14F-4D97-AF65-F5344CB8AC3E}">
        <p14:creationId xmlns:p14="http://schemas.microsoft.com/office/powerpoint/2010/main" val="26373087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7275" y="1311275"/>
            <a:ext cx="10515600" cy="4351338"/>
          </a:xfrm>
        </p:spPr>
        <p:txBody>
          <a:bodyPr>
            <a:noAutofit/>
          </a:bodyPr>
          <a:lstStyle/>
          <a:p>
            <a:pPr marL="0" indent="0">
              <a:buNone/>
            </a:pPr>
            <a:r>
              <a:rPr lang="en-US" sz="3200" dirty="0" smtClean="0">
                <a:solidFill>
                  <a:srgbClr val="000000"/>
                </a:solidFill>
                <a:latin typeface="Aharoni" panose="02010803020104030203" pitchFamily="2" charset="-79"/>
                <a:cs typeface="Aharoni" panose="02010803020104030203" pitchFamily="2" charset="-79"/>
              </a:rPr>
              <a:t>Principle</a:t>
            </a:r>
          </a:p>
          <a:p>
            <a:pPr marL="0" indent="0">
              <a:buNone/>
            </a:pPr>
            <a:endParaRPr lang="en-US" sz="2400" dirty="0" smtClean="0">
              <a:solidFill>
                <a:srgbClr val="000000"/>
              </a:solidFill>
              <a:latin typeface="Arial" panose="020B0604020202020204" pitchFamily="34" charset="0"/>
              <a:cs typeface="Arial" panose="020B0604020202020204" pitchFamily="34" charset="0"/>
            </a:endParaRPr>
          </a:p>
          <a:p>
            <a:r>
              <a:rPr lang="en-US" sz="2400" dirty="0" smtClean="0">
                <a:solidFill>
                  <a:srgbClr val="000000"/>
                </a:solidFill>
                <a:latin typeface="Aharoni" panose="02010803020104030203" pitchFamily="2" charset="-79"/>
                <a:cs typeface="Aharoni" panose="02010803020104030203" pitchFamily="2" charset="-79"/>
              </a:rPr>
              <a:t>a </a:t>
            </a:r>
            <a:r>
              <a:rPr lang="en-US" sz="2400" dirty="0">
                <a:solidFill>
                  <a:srgbClr val="000000"/>
                </a:solidFill>
                <a:latin typeface="Aharoni" panose="02010803020104030203" pitchFamily="2" charset="-79"/>
                <a:cs typeface="Aharoni" panose="02010803020104030203" pitchFamily="2" charset="-79"/>
              </a:rPr>
              <a:t>fundamental truth or proposition that serves as the foundation for a system of belief or behavior or for a chain of </a:t>
            </a:r>
            <a:r>
              <a:rPr lang="en-US" sz="2400" dirty="0" smtClean="0">
                <a:solidFill>
                  <a:srgbClr val="000000"/>
                </a:solidFill>
                <a:latin typeface="Aharoni" panose="02010803020104030203" pitchFamily="2" charset="-79"/>
                <a:cs typeface="Aharoni" panose="02010803020104030203" pitchFamily="2" charset="-79"/>
              </a:rPr>
              <a:t>reasoning.</a:t>
            </a:r>
          </a:p>
          <a:p>
            <a:r>
              <a:rPr lang="en-US" sz="2400" dirty="0" smtClean="0">
                <a:solidFill>
                  <a:srgbClr val="000000"/>
                </a:solidFill>
                <a:latin typeface="Aharoni" panose="02010803020104030203" pitchFamily="2" charset="-79"/>
                <a:cs typeface="Aharoni" panose="02010803020104030203" pitchFamily="2" charset="-79"/>
              </a:rPr>
              <a:t>a </a:t>
            </a:r>
            <a:r>
              <a:rPr lang="en-US" sz="2400" dirty="0">
                <a:solidFill>
                  <a:srgbClr val="000000"/>
                </a:solidFill>
                <a:latin typeface="Aharoni" panose="02010803020104030203" pitchFamily="2" charset="-79"/>
                <a:cs typeface="Aharoni" panose="02010803020104030203" pitchFamily="2" charset="-79"/>
              </a:rPr>
              <a:t>rule or belief governing one's personal behavior.</a:t>
            </a:r>
          </a:p>
          <a:p>
            <a:r>
              <a:rPr lang="en-US" sz="2400" dirty="0" smtClean="0">
                <a:solidFill>
                  <a:srgbClr val="000000"/>
                </a:solidFill>
                <a:latin typeface="Aharoni" panose="02010803020104030203" pitchFamily="2" charset="-79"/>
                <a:cs typeface="Aharoni" panose="02010803020104030203" pitchFamily="2" charset="-79"/>
              </a:rPr>
              <a:t>morals</a:t>
            </a:r>
            <a:r>
              <a:rPr lang="en-US" sz="2400" dirty="0">
                <a:solidFill>
                  <a:srgbClr val="000000"/>
                </a:solidFill>
                <a:latin typeface="Aharoni" panose="02010803020104030203" pitchFamily="2" charset="-79"/>
                <a:cs typeface="Aharoni" panose="02010803020104030203" pitchFamily="2" charset="-79"/>
              </a:rPr>
              <a:t>, morality, (code of) ethics, beliefs, ideals, </a:t>
            </a:r>
            <a:r>
              <a:rPr lang="en-US" sz="2400" dirty="0" smtClean="0">
                <a:solidFill>
                  <a:srgbClr val="000000"/>
                </a:solidFill>
                <a:latin typeface="Aharoni" panose="02010803020104030203" pitchFamily="2" charset="-79"/>
                <a:cs typeface="Aharoni" panose="02010803020104030203" pitchFamily="2" charset="-79"/>
              </a:rPr>
              <a:t>standards</a:t>
            </a:r>
          </a:p>
          <a:p>
            <a:r>
              <a:rPr lang="en-US" sz="2400" dirty="0" smtClean="0">
                <a:solidFill>
                  <a:srgbClr val="000000"/>
                </a:solidFill>
                <a:latin typeface="Aharoni" panose="02010803020104030203" pitchFamily="2" charset="-79"/>
                <a:cs typeface="Aharoni" panose="02010803020104030203" pitchFamily="2" charset="-79"/>
              </a:rPr>
              <a:t>a </a:t>
            </a:r>
            <a:r>
              <a:rPr lang="en-US" sz="2400" dirty="0">
                <a:solidFill>
                  <a:srgbClr val="000000"/>
                </a:solidFill>
                <a:latin typeface="Aharoni" panose="02010803020104030203" pitchFamily="2" charset="-79"/>
                <a:cs typeface="Aharoni" panose="02010803020104030203" pitchFamily="2" charset="-79"/>
              </a:rPr>
              <a:t>general scientific theorem or law that has numerous special applications across a wide field.</a:t>
            </a:r>
          </a:p>
          <a:p>
            <a:r>
              <a:rPr lang="en-US" sz="2400" dirty="0">
                <a:solidFill>
                  <a:srgbClr val="000000"/>
                </a:solidFill>
                <a:latin typeface="Aharoni" panose="02010803020104030203" pitchFamily="2" charset="-79"/>
                <a:cs typeface="Aharoni" panose="02010803020104030203" pitchFamily="2" charset="-79"/>
              </a:rPr>
              <a:t>a natural law forming the basis for the construction or working of a machine</a:t>
            </a:r>
            <a:r>
              <a:rPr lang="en-US" sz="2400" dirty="0" smtClean="0">
                <a:solidFill>
                  <a:srgbClr val="000000"/>
                </a:solidFill>
                <a:latin typeface="Aharoni" panose="02010803020104030203" pitchFamily="2" charset="-79"/>
                <a:cs typeface="Aharoni" panose="02010803020104030203" pitchFamily="2" charset="-79"/>
              </a:rPr>
              <a:t>.</a:t>
            </a:r>
          </a:p>
          <a:p>
            <a:pPr marL="0" indent="0" algn="r">
              <a:buNone/>
            </a:pPr>
            <a:r>
              <a:rPr lang="en-US" sz="1600" dirty="0">
                <a:solidFill>
                  <a:srgbClr val="000000"/>
                </a:solidFill>
                <a:latin typeface="Arial" panose="020B0604020202020204" pitchFamily="34" charset="0"/>
                <a:cs typeface="Arial" panose="020B0604020202020204" pitchFamily="34" charset="0"/>
              </a:rPr>
              <a:t> </a:t>
            </a:r>
            <a:r>
              <a:rPr lang="en-US" sz="1600" dirty="0" smtClean="0">
                <a:solidFill>
                  <a:srgbClr val="000000"/>
                </a:solidFill>
                <a:latin typeface="Arial" panose="020B0604020202020204" pitchFamily="34" charset="0"/>
                <a:cs typeface="Arial" panose="020B0604020202020204" pitchFamily="34" charset="0"/>
              </a:rPr>
              <a:t>-- Chrome search, December 16, 2013</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4668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52600" y="228600"/>
            <a:ext cx="8763000" cy="7048500"/>
          </a:xfrm>
          <a:prstGeom prst="rect">
            <a:avLst/>
          </a:prstGeom>
          <a:noFill/>
        </p:spPr>
        <p:txBody>
          <a:bodyPr>
            <a:spAutoFit/>
          </a:bodyPr>
          <a:lstStyle/>
          <a:p>
            <a:pPr algn="ctr" fontAlgn="base">
              <a:spcBef>
                <a:spcPct val="0"/>
              </a:spcBef>
              <a:spcAft>
                <a:spcPct val="0"/>
              </a:spcAft>
              <a:defRPr/>
            </a:pPr>
            <a:r>
              <a:rPr lang="en-US" sz="2400" b="1" dirty="0">
                <a:solidFill>
                  <a:srgbClr val="000000"/>
                </a:solidFill>
                <a:latin typeface="Berlin Sans FB Demi" pitchFamily="34" charset="0"/>
                <a:cs typeface="Arial" pitchFamily="34" charset="0"/>
              </a:rPr>
              <a:t>Identify the Principles Involved, THEN Gather the Solutions</a:t>
            </a:r>
          </a:p>
          <a:p>
            <a:pPr algn="ctr" fontAlgn="base">
              <a:spcBef>
                <a:spcPct val="0"/>
              </a:spcBef>
              <a:spcAft>
                <a:spcPct val="0"/>
              </a:spcAft>
              <a:defRPr/>
            </a:pPr>
            <a:endParaRPr lang="en-US" sz="2400" b="1" dirty="0">
              <a:solidFill>
                <a:srgbClr val="000000"/>
              </a:solidFill>
              <a:latin typeface="Berlin Sans FB Demi" pitchFamily="34" charset="0"/>
              <a:cs typeface="Arial" pitchFamily="34" charset="0"/>
            </a:endParaRPr>
          </a:p>
          <a:p>
            <a:pPr fontAlgn="base">
              <a:spcBef>
                <a:spcPct val="0"/>
              </a:spcBef>
              <a:spcAft>
                <a:spcPct val="0"/>
              </a:spcAft>
              <a:defRPr/>
            </a:pPr>
            <a:r>
              <a:rPr lang="en-US" sz="2400" b="1" dirty="0">
                <a:solidFill>
                  <a:srgbClr val="000000"/>
                </a:solidFill>
                <a:cs typeface="Arial" pitchFamily="34" charset="0"/>
              </a:rPr>
              <a:t>Example: How do I grade English Language Learners?</a:t>
            </a:r>
          </a:p>
          <a:p>
            <a:pPr fontAlgn="base">
              <a:spcBef>
                <a:spcPct val="0"/>
              </a:spcBef>
              <a:spcAft>
                <a:spcPct val="0"/>
              </a:spcAft>
              <a:defRPr/>
            </a:pPr>
            <a:endParaRPr lang="en-US" sz="2400" b="1" dirty="0">
              <a:solidFill>
                <a:srgbClr val="000000"/>
              </a:solidFill>
              <a:cs typeface="Arial" pitchFamily="34" charset="0"/>
            </a:endParaRPr>
          </a:p>
          <a:p>
            <a:pPr fontAlgn="base">
              <a:spcBef>
                <a:spcPct val="0"/>
              </a:spcBef>
              <a:spcAft>
                <a:spcPct val="0"/>
              </a:spcAft>
              <a:defRPr/>
            </a:pPr>
            <a:r>
              <a:rPr lang="en-US" sz="2400" b="1" dirty="0">
                <a:solidFill>
                  <a:srgbClr val="000000"/>
                </a:solidFill>
                <a:cs typeface="Arial" pitchFamily="34" charset="0"/>
              </a:rPr>
              <a:t>Principles/Tenets Involved:</a:t>
            </a:r>
          </a:p>
          <a:p>
            <a:pPr fontAlgn="base">
              <a:spcBef>
                <a:spcPct val="0"/>
              </a:spcBef>
              <a:spcAft>
                <a:spcPct val="0"/>
              </a:spcAft>
              <a:defRPr/>
            </a:pPr>
            <a:endParaRPr lang="en-US" sz="2400" b="1" dirty="0">
              <a:solidFill>
                <a:srgbClr val="000000"/>
              </a:solidFill>
              <a:cs typeface="Arial" pitchFamily="34" charset="0"/>
            </a:endParaRP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Teachers must be ethical.  They cannot knowingly falsify a score or grade.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To be useful, grades must be accurate reports of evidence of students’ performance against standards.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Regular report cards report against regular, publicly declared standards/outcomes.  They cannot report about irregular standards or anything not publicly declared.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Any test format that does not create an accurate report of students’ degree of evidence of standards must be changed so that it does or replaced by one that does. </a:t>
            </a:r>
          </a:p>
          <a:p>
            <a:pPr algn="r" fontAlgn="base">
              <a:spcBef>
                <a:spcPct val="0"/>
              </a:spcBef>
              <a:spcAft>
                <a:spcPct val="0"/>
              </a:spcAft>
              <a:defRPr/>
            </a:pPr>
            <a:r>
              <a:rPr lang="en-US" sz="2000" b="1" i="1" dirty="0">
                <a:solidFill>
                  <a:srgbClr val="000000"/>
                </a:solidFill>
                <a:cs typeface="Arial" pitchFamily="34" charset="0"/>
              </a:rPr>
              <a:t>(continued)</a:t>
            </a:r>
          </a:p>
          <a:p>
            <a:pPr fontAlgn="base">
              <a:spcBef>
                <a:spcPct val="0"/>
              </a:spcBef>
              <a:spcAft>
                <a:spcPct val="0"/>
              </a:spcAft>
              <a:defRPr/>
            </a:pPr>
            <a:endParaRPr lang="en-US" sz="2400" b="1" dirty="0">
              <a:solidFill>
                <a:srgbClr val="FFFF00"/>
              </a:solidFill>
              <a:cs typeface="Arial" pitchFamily="34" charset="0"/>
            </a:endParaRPr>
          </a:p>
        </p:txBody>
      </p:sp>
    </p:spTree>
    <p:extLst>
      <p:ext uri="{BB962C8B-B14F-4D97-AF65-F5344CB8AC3E}">
        <p14:creationId xmlns:p14="http://schemas.microsoft.com/office/powerpoint/2010/main" val="3444033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52600" y="228600"/>
            <a:ext cx="8763000" cy="6370638"/>
          </a:xfrm>
          <a:prstGeom prst="rect">
            <a:avLst/>
          </a:prstGeom>
          <a:noFill/>
        </p:spPr>
        <p:txBody>
          <a:bodyPr>
            <a:spAutoFit/>
          </a:bodyPr>
          <a:lstStyle/>
          <a:p>
            <a:pPr algn="ctr" fontAlgn="base">
              <a:spcBef>
                <a:spcPct val="0"/>
              </a:spcBef>
              <a:spcAft>
                <a:spcPct val="0"/>
              </a:spcAft>
              <a:defRPr/>
            </a:pPr>
            <a:r>
              <a:rPr lang="en-US" sz="2400" b="1" dirty="0">
                <a:solidFill>
                  <a:srgbClr val="000000"/>
                </a:solidFill>
                <a:latin typeface="Berlin Sans FB Demi" pitchFamily="34" charset="0"/>
                <a:cs typeface="Arial" pitchFamily="34" charset="0"/>
              </a:rPr>
              <a:t>Identify the Principles Involved, THEN Gather the Solutions</a:t>
            </a:r>
          </a:p>
          <a:p>
            <a:pPr algn="ctr" fontAlgn="base">
              <a:spcBef>
                <a:spcPct val="0"/>
              </a:spcBef>
              <a:spcAft>
                <a:spcPct val="0"/>
              </a:spcAft>
              <a:defRPr/>
            </a:pPr>
            <a:endParaRPr lang="en-US" sz="2400" b="1" dirty="0">
              <a:solidFill>
                <a:srgbClr val="000000"/>
              </a:solidFill>
              <a:latin typeface="Berlin Sans FB Demi" pitchFamily="34" charset="0"/>
              <a:cs typeface="Arial" pitchFamily="34" charset="0"/>
            </a:endParaRPr>
          </a:p>
          <a:p>
            <a:pPr fontAlgn="base">
              <a:spcBef>
                <a:spcPct val="0"/>
              </a:spcBef>
              <a:spcAft>
                <a:spcPct val="0"/>
              </a:spcAft>
              <a:defRPr/>
            </a:pPr>
            <a:r>
              <a:rPr lang="en-US" sz="2400" b="1" dirty="0">
                <a:solidFill>
                  <a:srgbClr val="000000"/>
                </a:solidFill>
                <a:cs typeface="Arial" pitchFamily="34" charset="0"/>
              </a:rPr>
              <a:t>Example: How do I grade English Language Learners?</a:t>
            </a:r>
          </a:p>
          <a:p>
            <a:pPr fontAlgn="base">
              <a:spcBef>
                <a:spcPct val="0"/>
              </a:spcBef>
              <a:spcAft>
                <a:spcPct val="0"/>
              </a:spcAft>
              <a:defRPr/>
            </a:pPr>
            <a:endParaRPr lang="en-US" sz="2400" b="1" dirty="0">
              <a:solidFill>
                <a:srgbClr val="000000"/>
              </a:solidFill>
              <a:cs typeface="Arial" pitchFamily="34" charset="0"/>
            </a:endParaRPr>
          </a:p>
          <a:p>
            <a:pPr fontAlgn="base">
              <a:spcBef>
                <a:spcPct val="0"/>
              </a:spcBef>
              <a:spcAft>
                <a:spcPct val="0"/>
              </a:spcAft>
              <a:defRPr/>
            </a:pPr>
            <a:r>
              <a:rPr lang="en-US" sz="2400" b="1" dirty="0">
                <a:solidFill>
                  <a:srgbClr val="000000"/>
                </a:solidFill>
                <a:cs typeface="Arial" pitchFamily="34" charset="0"/>
              </a:rPr>
              <a:t>Principles Involved: (Continued)</a:t>
            </a:r>
          </a:p>
          <a:p>
            <a:pPr fontAlgn="base">
              <a:spcBef>
                <a:spcPct val="0"/>
              </a:spcBef>
              <a:spcAft>
                <a:spcPct val="0"/>
              </a:spcAft>
              <a:defRPr/>
            </a:pPr>
            <a:endParaRPr lang="en-US" sz="2400" b="1" dirty="0">
              <a:solidFill>
                <a:srgbClr val="000000"/>
              </a:solidFill>
              <a:cs typeface="Arial" pitchFamily="34" charset="0"/>
            </a:endParaRP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English Language Learners have a right to be assessed accurately.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Lack of language proficiency does not mean lack of content proficiency.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Effective teachers are mindful of cultural and experiential bias in assessments and try to minimize their impact.  </a:t>
            </a:r>
          </a:p>
          <a:p>
            <a:pPr algn="r" fontAlgn="base">
              <a:spcBef>
                <a:spcPct val="0"/>
              </a:spcBef>
              <a:spcAft>
                <a:spcPct val="0"/>
              </a:spcAft>
              <a:defRPr/>
            </a:pPr>
            <a:r>
              <a:rPr lang="en-US" sz="2400" b="1" i="1" dirty="0">
                <a:solidFill>
                  <a:srgbClr val="000000"/>
                </a:solidFill>
                <a:cs typeface="Arial" pitchFamily="34" charset="0"/>
              </a:rPr>
              <a:t>If teachers act upon these principles, </a:t>
            </a:r>
          </a:p>
          <a:p>
            <a:pPr algn="r" fontAlgn="base">
              <a:spcBef>
                <a:spcPct val="0"/>
              </a:spcBef>
              <a:spcAft>
                <a:spcPct val="0"/>
              </a:spcAft>
              <a:defRPr/>
            </a:pPr>
            <a:r>
              <a:rPr lang="en-US" sz="2400" b="1" i="1" dirty="0">
                <a:solidFill>
                  <a:srgbClr val="000000"/>
                </a:solidFill>
                <a:cs typeface="Arial" pitchFamily="34" charset="0"/>
              </a:rPr>
              <a:t>what decisions/behaviors/policies should we see </a:t>
            </a:r>
          </a:p>
          <a:p>
            <a:pPr algn="r" fontAlgn="base">
              <a:spcBef>
                <a:spcPct val="0"/>
              </a:spcBef>
              <a:spcAft>
                <a:spcPct val="0"/>
              </a:spcAft>
              <a:defRPr/>
            </a:pPr>
            <a:r>
              <a:rPr lang="en-US" sz="2400" b="1" i="1" dirty="0">
                <a:solidFill>
                  <a:srgbClr val="000000"/>
                </a:solidFill>
                <a:cs typeface="Arial" pitchFamily="34" charset="0"/>
              </a:rPr>
              <a:t>in their assessment and grading procedures?</a:t>
            </a:r>
          </a:p>
          <a:p>
            <a:pPr fontAlgn="base">
              <a:spcBef>
                <a:spcPct val="0"/>
              </a:spcBef>
              <a:spcAft>
                <a:spcPct val="0"/>
              </a:spcAft>
              <a:defRPr/>
            </a:pPr>
            <a:endParaRPr lang="en-US" sz="2400" b="1" dirty="0">
              <a:solidFill>
                <a:schemeClr val="bg1"/>
              </a:solidFill>
              <a:cs typeface="Arial" pitchFamily="34" charset="0"/>
            </a:endParaRPr>
          </a:p>
        </p:txBody>
      </p:sp>
    </p:spTree>
    <p:extLst>
      <p:ext uri="{BB962C8B-B14F-4D97-AF65-F5344CB8AC3E}">
        <p14:creationId xmlns:p14="http://schemas.microsoft.com/office/powerpoint/2010/main" val="1257691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 calcmode="lin" valueType="num">
                                      <p:cBhvr additive="base">
                                        <p:cTn id="2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876" y="981075"/>
            <a:ext cx="5295899" cy="1200329"/>
          </a:xfrm>
          <a:prstGeom prst="rect">
            <a:avLst/>
          </a:prstGeom>
          <a:noFill/>
        </p:spPr>
        <p:txBody>
          <a:bodyPr wrap="square" rtlCol="0">
            <a:spAutoFit/>
          </a:bodyPr>
          <a:lstStyle/>
          <a:p>
            <a:r>
              <a:rPr lang="en-US" sz="3600" b="1" dirty="0" smtClean="0">
                <a:latin typeface="Tahoma" panose="020B0604030504040204" pitchFamily="34" charset="0"/>
                <a:ea typeface="Tahoma" panose="020B0604030504040204" pitchFamily="34" charset="0"/>
                <a:cs typeface="Tahoma" panose="020B0604030504040204" pitchFamily="34" charset="0"/>
              </a:rPr>
              <a:t>Personal Principles </a:t>
            </a:r>
          </a:p>
          <a:p>
            <a:r>
              <a:rPr lang="en-US" sz="3600" b="1" dirty="0" smtClean="0">
                <a:latin typeface="Tahoma" panose="020B0604030504040204" pitchFamily="34" charset="0"/>
                <a:ea typeface="Tahoma" panose="020B0604030504040204" pitchFamily="34" charset="0"/>
                <a:cs typeface="Tahoma" panose="020B0604030504040204" pitchFamily="34" charset="0"/>
              </a:rPr>
              <a:t>of Pedagogy</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5981699" y="4514850"/>
            <a:ext cx="4772025" cy="707886"/>
          </a:xfrm>
          <a:prstGeom prst="rect">
            <a:avLst/>
          </a:prstGeom>
          <a:noFill/>
        </p:spPr>
        <p:txBody>
          <a:bodyPr wrap="square" rtlCol="0">
            <a:spAutoFit/>
          </a:bodyPr>
          <a:lstStyle/>
          <a:p>
            <a:pPr algn="ct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What are your top </a:t>
            </a: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5 non-negotiable </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principles of </a:t>
            </a: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teaching/learning?</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9715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876" y="981075"/>
            <a:ext cx="3809999" cy="1015663"/>
          </a:xfrm>
          <a:prstGeom prst="rect">
            <a:avLst/>
          </a:prstGeom>
          <a:noFill/>
        </p:spPr>
        <p:txBody>
          <a:bodyPr wrap="square" rtlCol="0">
            <a:spAutoFit/>
          </a:bodyPr>
          <a:lstStyle/>
          <a:p>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For each principle, identify evidence of it in your practices or policies. </a:t>
            </a:r>
            <a:endParaRPr lang="en-US" sz="20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5981699" y="4514850"/>
            <a:ext cx="4772025"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there is no evidence, why not? </a:t>
            </a:r>
          </a:p>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there is evidence, how do you know it works?</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1379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2769" y="1403106"/>
            <a:ext cx="2922708" cy="707886"/>
          </a:xfrm>
          <a:prstGeom prst="rect">
            <a:avLst/>
          </a:prstGeom>
          <a:noFill/>
        </p:spPr>
        <p:txBody>
          <a:bodyPr wrap="square" rtlCol="0">
            <a:spAutoFit/>
          </a:bodyPr>
          <a:lstStyle/>
          <a:p>
            <a:pPr algn="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In your small groups, ask for critique: </a:t>
            </a:r>
            <a:endParaRPr lang="en-US" sz="20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5000626" y="2838450"/>
            <a:ext cx="7191374" cy="1938992"/>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Declare a principle/policy and its evidence of use. </a:t>
            </a:r>
          </a:p>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group reflects with you whether or not the evidence truly represents the principle. </a:t>
            </a:r>
          </a:p>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 evidence is inadequate, the group must decide what evidence of policy and practice would best manifest the principle.  </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6817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981200" y="474663"/>
            <a:ext cx="8229600" cy="563562"/>
          </a:xfrm>
        </p:spPr>
        <p:txBody>
          <a:bodyPr/>
          <a:lstStyle/>
          <a:p>
            <a:r>
              <a:rPr lang="en-US" sz="3200" b="1" dirty="0" smtClean="0">
                <a:solidFill>
                  <a:srgbClr val="000000"/>
                </a:solidFill>
                <a:latin typeface="Narkisim" panose="020E0502050101010101" pitchFamily="34" charset="-79"/>
                <a:cs typeface="Narkisim" panose="020E0502050101010101" pitchFamily="34" charset="-79"/>
              </a:rPr>
              <a:t>To identify some of these principles, </a:t>
            </a:r>
            <a:r>
              <a:rPr lang="en-US" sz="3200" b="1" dirty="0">
                <a:solidFill>
                  <a:srgbClr val="000000"/>
                </a:solidFill>
                <a:latin typeface="Narkisim" panose="020E0502050101010101" pitchFamily="34" charset="-79"/>
                <a:cs typeface="Narkisim" panose="020E0502050101010101" pitchFamily="34" charset="-79"/>
              </a:rPr>
              <a:t/>
            </a:r>
            <a:br>
              <a:rPr lang="en-US" sz="3200" b="1" dirty="0">
                <a:solidFill>
                  <a:srgbClr val="000000"/>
                </a:solidFill>
                <a:latin typeface="Narkisim" panose="020E0502050101010101" pitchFamily="34" charset="-79"/>
                <a:cs typeface="Narkisim" panose="020E0502050101010101" pitchFamily="34" charset="-79"/>
              </a:rPr>
            </a:br>
            <a:r>
              <a:rPr lang="en-US" sz="3200" b="1" dirty="0">
                <a:solidFill>
                  <a:srgbClr val="000000"/>
                </a:solidFill>
                <a:latin typeface="Narkisim" panose="020E0502050101010101" pitchFamily="34" charset="-79"/>
                <a:cs typeface="Narkisim" panose="020E0502050101010101" pitchFamily="34" charset="-79"/>
              </a:rPr>
              <a:t>reflect on the bigger questions:</a:t>
            </a:r>
          </a:p>
        </p:txBody>
      </p:sp>
      <p:sp>
        <p:nvSpPr>
          <p:cNvPr id="284675" name="Rectangle 3"/>
          <p:cNvSpPr>
            <a:spLocks noGrp="1" noChangeArrowheads="1"/>
          </p:cNvSpPr>
          <p:nvPr>
            <p:ph type="body" idx="1"/>
          </p:nvPr>
        </p:nvSpPr>
        <p:spPr>
          <a:xfrm>
            <a:off x="1981200" y="1371601"/>
            <a:ext cx="8229600" cy="4983163"/>
          </a:xfrm>
        </p:spPr>
        <p:txBody>
          <a:bodyPr/>
          <a:lstStyle/>
          <a:p>
            <a:pPr>
              <a:lnSpc>
                <a:spcPct val="80000"/>
              </a:lnSpc>
              <a:buFontTx/>
              <a:buNone/>
            </a:pPr>
            <a:r>
              <a:rPr lang="en-US" sz="2400" b="1" dirty="0">
                <a:solidFill>
                  <a:srgbClr val="000000"/>
                </a:solidFill>
              </a:rPr>
              <a:t>How does my approach reflect what we know about students this age?</a:t>
            </a:r>
          </a:p>
          <a:p>
            <a:pPr>
              <a:lnSpc>
                <a:spcPct val="80000"/>
              </a:lnSpc>
              <a:buFontTx/>
              <a:buNone/>
            </a:pPr>
            <a:r>
              <a:rPr lang="en-US" sz="2400" b="1" dirty="0">
                <a:solidFill>
                  <a:srgbClr val="000000"/>
                </a:solidFill>
              </a:rPr>
              <a:t>Why do we grade students?</a:t>
            </a:r>
          </a:p>
          <a:p>
            <a:pPr>
              <a:lnSpc>
                <a:spcPct val="80000"/>
              </a:lnSpc>
              <a:buFontTx/>
              <a:buNone/>
            </a:pPr>
            <a:r>
              <a:rPr lang="en-US" sz="2400" b="1" dirty="0">
                <a:solidFill>
                  <a:srgbClr val="000000"/>
                </a:solidFill>
              </a:rPr>
              <a:t>Does our current approaches best serve students? </a:t>
            </a:r>
          </a:p>
          <a:p>
            <a:pPr>
              <a:lnSpc>
                <a:spcPct val="80000"/>
              </a:lnSpc>
              <a:buFontTx/>
              <a:buNone/>
            </a:pPr>
            <a:r>
              <a:rPr lang="en-US" sz="2400" b="1" dirty="0">
                <a:solidFill>
                  <a:srgbClr val="000000"/>
                </a:solidFill>
              </a:rPr>
              <a:t>How do we communicate with parents?</a:t>
            </a:r>
          </a:p>
          <a:p>
            <a:pPr>
              <a:lnSpc>
                <a:spcPct val="80000"/>
              </a:lnSpc>
              <a:buFontTx/>
              <a:buNone/>
            </a:pPr>
            <a:r>
              <a:rPr lang="en-US" sz="2400" b="1" dirty="0">
                <a:solidFill>
                  <a:srgbClr val="000000"/>
                </a:solidFill>
              </a:rPr>
              <a:t>How does assessment inform our practice?</a:t>
            </a:r>
          </a:p>
          <a:p>
            <a:pPr>
              <a:lnSpc>
                <a:spcPct val="80000"/>
              </a:lnSpc>
              <a:buFontTx/>
              <a:buNone/>
            </a:pPr>
            <a:r>
              <a:rPr lang="en-US" sz="2400" b="1" dirty="0">
                <a:solidFill>
                  <a:srgbClr val="000000"/>
                </a:solidFill>
              </a:rPr>
              <a:t>Is what we’re doing fair and developmentally appropriate?</a:t>
            </a:r>
          </a:p>
          <a:p>
            <a:pPr>
              <a:lnSpc>
                <a:spcPct val="80000"/>
              </a:lnSpc>
              <a:buFontTx/>
              <a:buNone/>
            </a:pPr>
            <a:r>
              <a:rPr lang="en-US" sz="2400" b="1" dirty="0">
                <a:solidFill>
                  <a:srgbClr val="000000"/>
                </a:solidFill>
              </a:rPr>
              <a:t>How can we counter the negative impact of poverty/mobility/issues on our students’ learning?</a:t>
            </a:r>
          </a:p>
          <a:p>
            <a:pPr>
              <a:lnSpc>
                <a:spcPct val="80000"/>
              </a:lnSpc>
              <a:buFontTx/>
              <a:buNone/>
            </a:pPr>
            <a:r>
              <a:rPr lang="en-US" sz="2400" b="1" dirty="0">
                <a:solidFill>
                  <a:srgbClr val="000000"/>
                </a:solidFill>
              </a:rPr>
              <a:t>What role does practice play in mastery?</a:t>
            </a:r>
          </a:p>
          <a:p>
            <a:pPr>
              <a:lnSpc>
                <a:spcPct val="80000"/>
              </a:lnSpc>
              <a:buFontTx/>
              <a:buNone/>
            </a:pPr>
            <a:r>
              <a:rPr lang="en-US" sz="2400" b="1" dirty="0">
                <a:solidFill>
                  <a:srgbClr val="000000"/>
                </a:solidFill>
              </a:rPr>
              <a:t>What is mastery for each curriculum we teach?</a:t>
            </a:r>
          </a:p>
          <a:p>
            <a:pPr>
              <a:lnSpc>
                <a:spcPct val="80000"/>
              </a:lnSpc>
              <a:buFontTx/>
              <a:buNone/>
            </a:pPr>
            <a:r>
              <a:rPr lang="en-US" sz="2400" b="1" dirty="0">
                <a:solidFill>
                  <a:srgbClr val="000000"/>
                </a:solidFill>
              </a:rPr>
              <a:t>What is homework, and how much should it count in the overall grade?</a:t>
            </a:r>
          </a:p>
          <a:p>
            <a:pPr>
              <a:lnSpc>
                <a:spcPct val="80000"/>
              </a:lnSpc>
              <a:buFontTx/>
              <a:buNone/>
            </a:pPr>
            <a:r>
              <a:rPr lang="en-US" sz="2400" b="1" dirty="0">
                <a:solidFill>
                  <a:srgbClr val="000000"/>
                </a:solidFill>
              </a:rPr>
              <a:t>How are our current structures limiting us?</a:t>
            </a:r>
          </a:p>
        </p:txBody>
      </p:sp>
    </p:spTree>
    <p:extLst>
      <p:ext uri="{BB962C8B-B14F-4D97-AF65-F5344CB8AC3E}">
        <p14:creationId xmlns:p14="http://schemas.microsoft.com/office/powerpoint/2010/main" val="5066575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a:xfrm>
            <a:off x="1676400" y="657225"/>
            <a:ext cx="8229600" cy="5486400"/>
          </a:xfrm>
        </p:spPr>
        <p:txBody>
          <a:bodyPr/>
          <a:lstStyle/>
          <a:p>
            <a:pPr>
              <a:lnSpc>
                <a:spcPct val="80000"/>
              </a:lnSpc>
              <a:buFontTx/>
              <a:buNone/>
            </a:pPr>
            <a:r>
              <a:rPr lang="en-US" sz="2400" b="1" dirty="0">
                <a:solidFill>
                  <a:srgbClr val="000000"/>
                </a:solidFill>
              </a:rPr>
              <a:t>Whose voice is not heard in our deliberations?</a:t>
            </a:r>
          </a:p>
          <a:p>
            <a:pPr>
              <a:lnSpc>
                <a:spcPct val="80000"/>
              </a:lnSpc>
              <a:buFontTx/>
              <a:buNone/>
            </a:pPr>
            <a:r>
              <a:rPr lang="en-US" sz="2400" b="1" dirty="0">
                <a:solidFill>
                  <a:srgbClr val="000000"/>
                </a:solidFill>
              </a:rPr>
              <a:t>What do we know about differentiated practices and the latest in cognitive theory and how are those aspects manifest in our classrooms? If not, why not?</a:t>
            </a:r>
          </a:p>
          <a:p>
            <a:pPr>
              <a:lnSpc>
                <a:spcPct val="80000"/>
              </a:lnSpc>
              <a:buFontTx/>
              <a:buNone/>
            </a:pPr>
            <a:r>
              <a:rPr lang="en-US" sz="2400" b="1" dirty="0">
                <a:solidFill>
                  <a:srgbClr val="000000"/>
                </a:solidFill>
              </a:rPr>
              <a:t>Are we mired in complacency?</a:t>
            </a:r>
          </a:p>
          <a:p>
            <a:pPr>
              <a:lnSpc>
                <a:spcPct val="80000"/>
              </a:lnSpc>
              <a:buFontTx/>
              <a:buNone/>
            </a:pPr>
            <a:r>
              <a:rPr lang="en-US" sz="2400" b="1" dirty="0">
                <a:solidFill>
                  <a:srgbClr val="000000"/>
                </a:solidFill>
              </a:rPr>
              <a:t>Are we doing things just to perpetuate what has always been done?</a:t>
            </a:r>
          </a:p>
          <a:p>
            <a:pPr>
              <a:lnSpc>
                <a:spcPct val="80000"/>
              </a:lnSpc>
              <a:buFontTx/>
              <a:buNone/>
            </a:pPr>
            <a:r>
              <a:rPr lang="en-US" sz="2400" b="1" dirty="0">
                <a:solidFill>
                  <a:srgbClr val="000000"/>
                </a:solidFill>
              </a:rPr>
              <a:t>Are we open to others’ points of view – why or why not?   </a:t>
            </a:r>
          </a:p>
          <a:p>
            <a:pPr>
              <a:lnSpc>
                <a:spcPct val="80000"/>
              </a:lnSpc>
              <a:buFontTx/>
              <a:buNone/>
            </a:pPr>
            <a:r>
              <a:rPr lang="en-US" sz="2400" b="1" dirty="0">
                <a:solidFill>
                  <a:srgbClr val="000000"/>
                </a:solidFill>
              </a:rPr>
              <a:t>Does our report card express what we’re doing in the classroom?</a:t>
            </a:r>
          </a:p>
          <a:p>
            <a:pPr>
              <a:lnSpc>
                <a:spcPct val="80000"/>
              </a:lnSpc>
              <a:buFontTx/>
              <a:buNone/>
            </a:pPr>
            <a:r>
              <a:rPr lang="en-US" sz="2400" b="1" dirty="0">
                <a:solidFill>
                  <a:srgbClr val="000000"/>
                </a:solidFill>
              </a:rPr>
              <a:t>How are modern classrooms different from classrooms thirty years ago? </a:t>
            </a:r>
          </a:p>
          <a:p>
            <a:pPr>
              <a:lnSpc>
                <a:spcPct val="80000"/>
              </a:lnSpc>
              <a:buFontTx/>
              <a:buNone/>
            </a:pPr>
            <a:r>
              <a:rPr lang="en-US" sz="2400" b="1" dirty="0">
                <a:solidFill>
                  <a:srgbClr val="000000"/>
                </a:solidFill>
              </a:rPr>
              <a:t>Where will our practices look like 15 years from now? </a:t>
            </a:r>
          </a:p>
          <a:p>
            <a:pPr>
              <a:lnSpc>
                <a:spcPct val="80000"/>
              </a:lnSpc>
              <a:buFontTx/>
              <a:buNone/>
            </a:pPr>
            <a:r>
              <a:rPr lang="en-US" sz="2400" b="1" dirty="0">
                <a:solidFill>
                  <a:srgbClr val="000000"/>
                </a:solidFill>
              </a:rPr>
              <a:t>To what extent do we allow state, provincial, country, or international exams to influence our classroom practices? </a:t>
            </a:r>
          </a:p>
          <a:p>
            <a:pPr>
              <a:lnSpc>
                <a:spcPct val="80000"/>
              </a:lnSpc>
              <a:buFontTx/>
              <a:buNone/>
            </a:pPr>
            <a:r>
              <a:rPr lang="en-US" sz="2000" b="1" dirty="0"/>
              <a:t>	</a:t>
            </a:r>
          </a:p>
        </p:txBody>
      </p:sp>
    </p:spTree>
    <p:extLst>
      <p:ext uri="{BB962C8B-B14F-4D97-AF65-F5344CB8AC3E}">
        <p14:creationId xmlns:p14="http://schemas.microsoft.com/office/powerpoint/2010/main" val="10668837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9" name="TextBox 4"/>
          <p:cNvSpPr txBox="1">
            <a:spLocks noChangeArrowheads="1"/>
          </p:cNvSpPr>
          <p:nvPr/>
        </p:nvSpPr>
        <p:spPr bwMode="auto">
          <a:xfrm>
            <a:off x="6999339" y="318925"/>
            <a:ext cx="3668661" cy="954107"/>
          </a:xfrm>
          <a:prstGeom prst="rect">
            <a:avLst/>
          </a:prstGeom>
          <a:noFill/>
          <a:ln>
            <a:noFill/>
          </a:ln>
        </p:spPr>
        <p:txBody>
          <a:bodyPr wrap="square">
            <a:spAutoFit/>
            <a:scene3d>
              <a:camera prst="isometricOffAxis1Right"/>
              <a:lightRig rig="threePt" dir="t"/>
            </a:scene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2800" b="1" dirty="0" smtClean="0">
                <a:solidFill>
                  <a:srgbClr val="000000"/>
                </a:solidFill>
              </a:rPr>
              <a:t>Principles create </a:t>
            </a:r>
            <a:r>
              <a:rPr lang="en-US" sz="2800" b="1" dirty="0">
                <a:solidFill>
                  <a:srgbClr val="000000"/>
                </a:solidFill>
              </a:rPr>
              <a:t>moral imperative.</a:t>
            </a:r>
          </a:p>
        </p:txBody>
      </p:sp>
    </p:spTree>
    <p:extLst>
      <p:ext uri="{BB962C8B-B14F-4D97-AF65-F5344CB8AC3E}">
        <p14:creationId xmlns:p14="http://schemas.microsoft.com/office/powerpoint/2010/main" val="25250269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720724"/>
            <a:ext cx="10515600" cy="5470525"/>
          </a:xfrm>
        </p:spPr>
        <p:txBody>
          <a:bodyPr>
            <a:normAutofit/>
          </a:bodyPr>
          <a:lstStyle/>
          <a:p>
            <a:pPr marL="0" indent="0">
              <a:buNone/>
            </a:pPr>
            <a:r>
              <a:rPr lang="en-US" sz="3100" b="1" dirty="0" smtClean="0">
                <a:solidFill>
                  <a:srgbClr val="FFFF00"/>
                </a:solidFill>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A hypocrite is the kind of politician who would cut down a redwood tree, then mount the stump and make a speech for conservation.” </a:t>
            </a:r>
          </a:p>
          <a:p>
            <a:pPr marL="0" indent="0">
              <a:buNone/>
            </a:pPr>
            <a:r>
              <a:rPr lang="en-US" sz="2600" dirty="0">
                <a:latin typeface="Arial" panose="020B0604020202020204" pitchFamily="34" charset="0"/>
                <a:cs typeface="Arial" panose="020B0604020202020204" pitchFamily="34" charset="0"/>
              </a:rPr>
              <a:t>						― Adlai E. Stevenson II</a:t>
            </a:r>
          </a:p>
          <a:p>
            <a:pPr marL="0" indent="0">
              <a:buNone/>
            </a:pPr>
            <a:endParaRPr lang="en-US" sz="2600"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Hypocrisy: </a:t>
            </a: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moment you tell someone it is not important to be right, in order to look right to everyone else.” </a:t>
            </a:r>
          </a:p>
          <a:p>
            <a:pPr marL="0" indent="0">
              <a:buNone/>
            </a:pPr>
            <a:r>
              <a:rPr lang="en-US" sz="2600" dirty="0">
                <a:latin typeface="Arial" panose="020B0604020202020204" pitchFamily="34" charset="0"/>
                <a:cs typeface="Arial" panose="020B0604020202020204" pitchFamily="34" charset="0"/>
              </a:rPr>
              <a:t>						― Shannon L. </a:t>
            </a:r>
            <a:r>
              <a:rPr lang="en-US" sz="2600" dirty="0" smtClean="0">
                <a:latin typeface="Arial" panose="020B0604020202020204" pitchFamily="34" charset="0"/>
                <a:cs typeface="Arial" panose="020B0604020202020204" pitchFamily="34" charset="0"/>
              </a:rPr>
              <a:t>Alder</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 care not for a man's religion whose dog and cat are not the better for it.” </a:t>
            </a:r>
          </a:p>
          <a:p>
            <a:pPr marL="0" indent="0">
              <a:buNone/>
            </a:pPr>
            <a:r>
              <a:rPr lang="en-US" sz="2600" dirty="0" smtClean="0">
                <a:latin typeface="Arial" panose="020B0604020202020204" pitchFamily="34" charset="0"/>
                <a:cs typeface="Arial" panose="020B0604020202020204" pitchFamily="34" charset="0"/>
              </a:rPr>
              <a:t>						― </a:t>
            </a:r>
            <a:r>
              <a:rPr lang="en-US" sz="2600" dirty="0">
                <a:latin typeface="Arial" panose="020B0604020202020204" pitchFamily="34" charset="0"/>
                <a:cs typeface="Arial" panose="020B0604020202020204" pitchFamily="34" charset="0"/>
              </a:rPr>
              <a:t>Abraham </a:t>
            </a:r>
            <a:r>
              <a:rPr lang="en-US" sz="2600" dirty="0" smtClean="0">
                <a:latin typeface="Arial" panose="020B0604020202020204" pitchFamily="34" charset="0"/>
                <a:cs typeface="Arial" panose="020B0604020202020204" pitchFamily="34" charset="0"/>
              </a:rPr>
              <a:t>Lincoln</a:t>
            </a:r>
          </a:p>
          <a:p>
            <a:pPr marL="0" indent="0">
              <a:buNone/>
            </a:pPr>
            <a:endParaRPr lang="en-US" sz="3100" b="1"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0123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28800" y="3352800"/>
            <a:ext cx="3505200" cy="1016000"/>
          </a:xfrm>
          <a:prstGeom prst="rect">
            <a:avLst/>
          </a:prstGeom>
          <a:solidFill>
            <a:schemeClr val="tx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000" dirty="0">
                <a:solidFill>
                  <a:srgbClr val="000000"/>
                </a:solidFill>
                <a:latin typeface="Comic Sans MS" panose="030F0702030302020204" pitchFamily="66" charset="0"/>
                <a:cs typeface="Arial" panose="020B0604020202020204" pitchFamily="34" charset="0"/>
              </a:rPr>
              <a:t>What goes unachieved in students because we chose to be politically safe?</a:t>
            </a:r>
          </a:p>
        </p:txBody>
      </p:sp>
    </p:spTree>
    <p:extLst>
      <p:ext uri="{BB962C8B-B14F-4D97-AF65-F5344CB8AC3E}">
        <p14:creationId xmlns:p14="http://schemas.microsoft.com/office/powerpoint/2010/main" val="2737992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219" y="3116826"/>
            <a:ext cx="6092007" cy="3414149"/>
          </a:xfrm>
        </p:spPr>
        <p:txBody>
          <a:bodyPr>
            <a:normAutofit/>
          </a:bodyPr>
          <a:lstStyle/>
          <a:p>
            <a:pPr marL="0" indent="0">
              <a:buNone/>
            </a:pPr>
            <a:r>
              <a:rPr lang="en-US" sz="3200" b="1" dirty="0">
                <a:solidFill>
                  <a:srgbClr val="000000"/>
                </a:solidFill>
                <a:latin typeface="Segoe Print" panose="02000600000000000000" pitchFamily="2" charset="0"/>
              </a:rPr>
              <a:t>In addition to students’ learning, should a teacher be evaluated by her principles, by the degree to which her actions match her principles, or should neither of these be considered</a:t>
            </a:r>
            <a:r>
              <a:rPr lang="en-US" sz="3200" b="1" dirty="0" smtClean="0">
                <a:solidFill>
                  <a:srgbClr val="000000"/>
                </a:solidFill>
                <a:latin typeface="Segoe Print" panose="02000600000000000000" pitchFamily="2" charset="0"/>
              </a:rPr>
              <a:t>?</a:t>
            </a:r>
            <a:endParaRPr lang="en-US" sz="3200" dirty="0">
              <a:solidFill>
                <a:srgbClr val="000000"/>
              </a:solidFill>
              <a:latin typeface="Segoe Print" panose="02000600000000000000" pitchFamily="2" charset="0"/>
            </a:endParaRPr>
          </a:p>
        </p:txBody>
      </p:sp>
    </p:spTree>
    <p:extLst>
      <p:ext uri="{BB962C8B-B14F-4D97-AF65-F5344CB8AC3E}">
        <p14:creationId xmlns:p14="http://schemas.microsoft.com/office/powerpoint/2010/main" val="34487944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43075" y="409575"/>
            <a:ext cx="8610600" cy="5355312"/>
          </a:xfrm>
          <a:prstGeom prst="rect">
            <a:avLst/>
          </a:prstGeom>
          <a:noFill/>
        </p:spPr>
        <p:txBody>
          <a:bodyPr wrap="square" rtlCol="0">
            <a:spAutoFit/>
          </a:bodyPr>
          <a:lstStyle/>
          <a:p>
            <a:pPr algn="ctr"/>
            <a:r>
              <a:rPr lang="en-US" sz="2800" dirty="0" smtClean="0">
                <a:solidFill>
                  <a:srgbClr val="000000"/>
                </a:solidFill>
                <a:latin typeface="Aharoni" panose="02010803020104030203" pitchFamily="2" charset="-79"/>
                <a:cs typeface="Aharoni" panose="02010803020104030203" pitchFamily="2" charset="-79"/>
              </a:rPr>
              <a:t>Principles: </a:t>
            </a:r>
          </a:p>
          <a:p>
            <a:pPr algn="ctr"/>
            <a:r>
              <a:rPr lang="en-US" sz="2800" i="1" dirty="0" smtClean="0">
                <a:solidFill>
                  <a:srgbClr val="000000"/>
                </a:solidFill>
                <a:latin typeface="Aharoni" panose="02010803020104030203" pitchFamily="2" charset="-79"/>
                <a:cs typeface="Aharoni" panose="02010803020104030203" pitchFamily="2" charset="-79"/>
              </a:rPr>
              <a:t>What Do They Mean </a:t>
            </a:r>
          </a:p>
          <a:p>
            <a:pPr algn="ctr"/>
            <a:r>
              <a:rPr lang="en-US" sz="2800" i="1" dirty="0" smtClean="0">
                <a:solidFill>
                  <a:srgbClr val="000000"/>
                </a:solidFill>
                <a:latin typeface="Aharoni" panose="02010803020104030203" pitchFamily="2" charset="-79"/>
                <a:cs typeface="Aharoni" panose="02010803020104030203" pitchFamily="2" charset="-79"/>
              </a:rPr>
              <a:t>for Policy and Practice? </a:t>
            </a:r>
          </a:p>
          <a:p>
            <a:endParaRPr lang="en-US" dirty="0">
              <a:solidFill>
                <a:srgbClr val="000000"/>
              </a:solidFill>
              <a:latin typeface="Aharoni" panose="02010803020104030203" pitchFamily="2" charset="-79"/>
              <a:cs typeface="Aharoni" panose="02010803020104030203" pitchFamily="2" charset="-79"/>
            </a:endParaRPr>
          </a:p>
          <a:p>
            <a:r>
              <a:rPr lang="en-US" sz="2400" dirty="0" smtClean="0">
                <a:solidFill>
                  <a:srgbClr val="000000"/>
                </a:solidFill>
                <a:latin typeface="Aharoni" panose="02010803020104030203" pitchFamily="2" charset="-79"/>
                <a:cs typeface="Aharoni" panose="02010803020104030203" pitchFamily="2" charset="-79"/>
              </a:rPr>
              <a:t>Directions:</a:t>
            </a:r>
          </a:p>
          <a:p>
            <a:endParaRPr lang="en-US" sz="2400" dirty="0">
              <a:solidFill>
                <a:srgbClr val="000000"/>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2400" dirty="0" smtClean="0">
                <a:solidFill>
                  <a:srgbClr val="000000"/>
                </a:solidFill>
                <a:latin typeface="Aharoni" panose="02010803020104030203" pitchFamily="2" charset="-79"/>
                <a:cs typeface="Aharoni" panose="02010803020104030203" pitchFamily="2" charset="-79"/>
              </a:rPr>
              <a:t>Choose the principles for which you have strong opinions first.  </a:t>
            </a:r>
          </a:p>
          <a:p>
            <a:pPr marL="285750" indent="-285750">
              <a:buFont typeface="Arial" panose="020B0604020202020204" pitchFamily="34" charset="0"/>
              <a:buChar char="•"/>
            </a:pPr>
            <a:endParaRPr lang="en-US" sz="2400" dirty="0" smtClean="0">
              <a:solidFill>
                <a:srgbClr val="000000"/>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2400" dirty="0" smtClean="0">
                <a:solidFill>
                  <a:srgbClr val="000000"/>
                </a:solidFill>
                <a:latin typeface="Aharoni" panose="02010803020104030203" pitchFamily="2" charset="-79"/>
                <a:cs typeface="Aharoni" panose="02010803020104030203" pitchFamily="2" charset="-79"/>
              </a:rPr>
              <a:t>For each one: What does full support of this principle mean for you?  Look at both policies and practices, including those you do not currently have in place as well as those you do.  Brainstorm here – let your imagination really explore ramifications.   </a:t>
            </a:r>
            <a:endParaRPr lang="en-US" sz="24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646970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52475" y="2095500"/>
            <a:ext cx="11001375" cy="2123658"/>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Professionalism</a:t>
            </a:r>
          </a:p>
          <a:p>
            <a:pPr algn="r"/>
            <a:r>
              <a:rPr lang="en-US" sz="6600" dirty="0" smtClean="0">
                <a:latin typeface="Aharoni" panose="02010803020104030203" pitchFamily="2" charset="-79"/>
                <a:cs typeface="Aharoni" panose="02010803020104030203" pitchFamily="2" charset="-79"/>
              </a:rPr>
              <a:t> Principles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725754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Teachers are responsible for </a:t>
            </a:r>
          </a:p>
          <a:p>
            <a:pPr algn="ctr"/>
            <a:r>
              <a:rPr lang="en-US" sz="2800" dirty="0" smtClean="0">
                <a:solidFill>
                  <a:prstClr val="black"/>
                </a:solidFill>
                <a:latin typeface="Aharoni" panose="02010803020104030203" pitchFamily="2" charset="-79"/>
                <a:cs typeface="Aharoni" panose="02010803020104030203" pitchFamily="2" charset="-79"/>
              </a:rPr>
              <a:t>their own professional development.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019927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TextBox 1"/>
          <p:cNvSpPr txBox="1">
            <a:spLocks noChangeArrowheads="1"/>
          </p:cNvSpPr>
          <p:nvPr/>
        </p:nvSpPr>
        <p:spPr bwMode="auto">
          <a:xfrm>
            <a:off x="2438400" y="1695450"/>
            <a:ext cx="7543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dirty="0">
                <a:solidFill>
                  <a:srgbClr val="FFFF00"/>
                </a:solidFill>
                <a:latin typeface="Narkisim" panose="020E0502050101010101" pitchFamily="34" charset="-79"/>
                <a:cs typeface="Narkisim" panose="020E0502050101010101" pitchFamily="34" charset="-79"/>
              </a:rPr>
              <a:t>	</a:t>
            </a:r>
            <a:r>
              <a:rPr lang="en-US" sz="2800" dirty="0">
                <a:solidFill>
                  <a:srgbClr val="000000"/>
                </a:solidFill>
                <a:latin typeface="Aharoni" panose="02010803020104030203" pitchFamily="2" charset="-79"/>
                <a:cs typeface="Aharoni" panose="02010803020104030203" pitchFamily="2" charset="-79"/>
              </a:rPr>
              <a:t>“The nature of relationships among the adults within a school has a greater influence on the character and quality of that school and on student accomplishment than anything else.”  </a:t>
            </a:r>
          </a:p>
          <a:p>
            <a:pPr algn="r" fontAlgn="base">
              <a:spcBef>
                <a:spcPct val="0"/>
              </a:spcBef>
              <a:spcAft>
                <a:spcPct val="0"/>
              </a:spcAft>
              <a:buFontTx/>
              <a:buNone/>
            </a:pPr>
            <a:r>
              <a:rPr lang="en-US" sz="2800" dirty="0">
                <a:solidFill>
                  <a:srgbClr val="000000"/>
                </a:solidFill>
                <a:latin typeface="Aharoni" panose="02010803020104030203" pitchFamily="2" charset="-79"/>
                <a:cs typeface="Aharoni" panose="02010803020104030203" pitchFamily="2" charset="-79"/>
              </a:rPr>
              <a:t>- Roland S. Barth</a:t>
            </a:r>
          </a:p>
          <a:p>
            <a:pPr fontAlgn="base">
              <a:spcBef>
                <a:spcPct val="0"/>
              </a:spcBef>
              <a:spcAft>
                <a:spcPct val="0"/>
              </a:spcAft>
              <a:buFontTx/>
              <a:buNone/>
            </a:pPr>
            <a:endParaRPr lang="en-US" sz="2800" dirty="0">
              <a:solidFill>
                <a:srgbClr val="FFFFFF"/>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710832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1"/>
          <p:cNvSpPr>
            <a:spLocks noChangeArrowheads="1"/>
          </p:cNvSpPr>
          <p:nvPr/>
        </p:nvSpPr>
        <p:spPr bwMode="auto">
          <a:xfrm>
            <a:off x="2600325" y="2943225"/>
            <a:ext cx="7915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800" dirty="0">
                <a:solidFill>
                  <a:srgbClr val="000000"/>
                </a:solidFill>
                <a:latin typeface="Aharoni" panose="02010803020104030203" pitchFamily="2" charset="-79"/>
                <a:cs typeface="Aharoni" panose="02010803020104030203" pitchFamily="2" charset="-79"/>
              </a:rPr>
              <a:t>Just because we can’t fathom the logistics doesn’t mean we abandon the principle. </a:t>
            </a:r>
          </a:p>
        </p:txBody>
      </p:sp>
    </p:spTree>
    <p:extLst>
      <p:ext uri="{BB962C8B-B14F-4D97-AF65-F5344CB8AC3E}">
        <p14:creationId xmlns:p14="http://schemas.microsoft.com/office/powerpoint/2010/main" val="6892961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2581275" y="2476501"/>
            <a:ext cx="81438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sz="2800" dirty="0">
                <a:solidFill>
                  <a:srgbClr val="FFFF00"/>
                </a:solidFill>
                <a:latin typeface="Aharoni" panose="02010803020104030203" pitchFamily="2" charset="-79"/>
                <a:cs typeface="Aharoni" panose="02010803020104030203" pitchFamily="2" charset="-79"/>
              </a:rPr>
              <a:t>	</a:t>
            </a:r>
            <a:r>
              <a:rPr lang="en-US" sz="2800" dirty="0">
                <a:solidFill>
                  <a:srgbClr val="000000"/>
                </a:solidFill>
                <a:latin typeface="Aharoni" panose="02010803020104030203" pitchFamily="2" charset="-79"/>
                <a:cs typeface="Aharoni" panose="02010803020104030203" pitchFamily="2" charset="-79"/>
              </a:rPr>
              <a:t>“We can’t be creative unless we’re willing to be confused.” </a:t>
            </a:r>
            <a:endParaRPr lang="en-US" sz="2800" dirty="0" smtClean="0">
              <a:solidFill>
                <a:srgbClr val="000000"/>
              </a:solidFill>
              <a:latin typeface="Aharoni" panose="02010803020104030203" pitchFamily="2" charset="-79"/>
              <a:cs typeface="Aharoni" panose="02010803020104030203" pitchFamily="2" charset="-79"/>
            </a:endParaRPr>
          </a:p>
          <a:p>
            <a:pPr algn="r" fontAlgn="base">
              <a:spcBef>
                <a:spcPct val="0"/>
              </a:spcBef>
              <a:spcAft>
                <a:spcPct val="0"/>
              </a:spcAft>
            </a:pPr>
            <a:r>
              <a:rPr lang="en-US" sz="2000" dirty="0" smtClean="0">
                <a:solidFill>
                  <a:srgbClr val="000000"/>
                </a:solidFill>
                <a:latin typeface="Aharoni" panose="02010803020104030203" pitchFamily="2" charset="-79"/>
                <a:cs typeface="Aharoni" panose="02010803020104030203" pitchFamily="2" charset="-79"/>
              </a:rPr>
              <a:t>– Margaret Wheatley</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491515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I will not sacrifice effective pedagogy </a:t>
            </a:r>
          </a:p>
          <a:p>
            <a:pPr algn="ctr"/>
            <a:r>
              <a:rPr lang="en-US" sz="2800" dirty="0" smtClean="0">
                <a:solidFill>
                  <a:prstClr val="black"/>
                </a:solidFill>
                <a:latin typeface="Aharoni" panose="02010803020104030203" pitchFamily="2" charset="-79"/>
                <a:cs typeface="Aharoni" panose="02010803020104030203" pitchFamily="2" charset="-79"/>
              </a:rPr>
              <a:t>because people without training</a:t>
            </a:r>
          </a:p>
          <a:p>
            <a:pPr algn="ctr"/>
            <a:r>
              <a:rPr lang="en-US" sz="2800" dirty="0" smtClean="0">
                <a:solidFill>
                  <a:prstClr val="black"/>
                </a:solidFill>
                <a:latin typeface="Aharoni" panose="02010803020104030203" pitchFamily="2" charset="-79"/>
                <a:cs typeface="Aharoni" panose="02010803020104030203" pitchFamily="2" charset="-79"/>
              </a:rPr>
              <a:t> in teaching are setting policy.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179749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2931" name="Content Placeholder 2"/>
          <p:cNvSpPr>
            <a:spLocks noGrp="1"/>
          </p:cNvSpPr>
          <p:nvPr>
            <p:ph idx="1"/>
          </p:nvPr>
        </p:nvSpPr>
        <p:spPr>
          <a:xfrm>
            <a:off x="876300" y="2589212"/>
            <a:ext cx="10972800" cy="830263"/>
          </a:xfrm>
        </p:spPr>
        <p:txBody>
          <a:bodyPr/>
          <a:lstStyle/>
          <a:p>
            <a:pPr marL="0" indent="0" algn="ctr">
              <a:buNone/>
            </a:pPr>
            <a:r>
              <a:rPr lang="en-US" sz="2800" dirty="0" smtClean="0">
                <a:solidFill>
                  <a:srgbClr val="000000"/>
                </a:solidFill>
                <a:latin typeface="Aharoni" panose="02010803020104030203" pitchFamily="2" charset="-79"/>
                <a:cs typeface="Aharoni" panose="02010803020104030203" pitchFamily="2" charset="-79"/>
              </a:rPr>
              <a:t>We can’t drive forward by looking in the rearview mirror.  </a:t>
            </a:r>
          </a:p>
          <a:p>
            <a:pPr marL="0" indent="0" algn="ctr">
              <a:buNone/>
            </a:pPr>
            <a:endParaRPr lang="en-US" sz="2800" dirty="0" smtClean="0">
              <a:solidFill>
                <a:srgbClr val="000000"/>
              </a:solidFill>
              <a:latin typeface="Aharoni" panose="02010803020104030203" pitchFamily="2" charset="-79"/>
              <a:cs typeface="Aharoni" panose="02010803020104030203" pitchFamily="2" charset="-79"/>
            </a:endParaRPr>
          </a:p>
          <a:p>
            <a:pPr marL="0" indent="0" algn="ctr">
              <a:buNone/>
            </a:pPr>
            <a:r>
              <a:rPr lang="en-US" sz="2000" dirty="0" smtClean="0">
                <a:solidFill>
                  <a:srgbClr val="000000"/>
                </a:solidFill>
                <a:latin typeface="Aharoni" panose="02010803020104030203" pitchFamily="2" charset="-79"/>
                <a:cs typeface="Aharoni" panose="02010803020104030203" pitchFamily="2" charset="-79"/>
              </a:rPr>
              <a:t>(“Rearview-Mirror Effect,” White</a:t>
            </a:r>
            <a:r>
              <a:rPr lang="en-US" sz="2000" dirty="0">
                <a:solidFill>
                  <a:srgbClr val="000000"/>
                </a:solidFill>
                <a:latin typeface="Aharoni" panose="02010803020104030203" pitchFamily="2" charset="-79"/>
                <a:cs typeface="Aharoni" panose="02010803020104030203" pitchFamily="2" charset="-79"/>
              </a:rPr>
              <a:t>, </a:t>
            </a:r>
            <a:r>
              <a:rPr lang="en-US" sz="2000" dirty="0" smtClean="0">
                <a:solidFill>
                  <a:srgbClr val="000000"/>
                </a:solidFill>
                <a:latin typeface="Aharoni" panose="02010803020104030203" pitchFamily="2" charset="-79"/>
                <a:cs typeface="Aharoni" panose="02010803020104030203" pitchFamily="2" charset="-79"/>
              </a:rPr>
              <a:t>2011)</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74527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115050" y="1876425"/>
            <a:ext cx="5695950" cy="2486025"/>
          </a:xfrm>
          <a:ln w="38100">
            <a:solidFill>
              <a:schemeClr val="tx2"/>
            </a:solidFill>
            <a:miter lim="800000"/>
            <a:headEnd/>
            <a:tailEnd/>
          </a:ln>
        </p:spPr>
        <p:txBody>
          <a:bodyPr/>
          <a:lstStyle/>
          <a:p>
            <a:pPr eaLnBrk="1" hangingPunct="1"/>
            <a:r>
              <a:rPr lang="en-US" sz="3600" b="1" i="1" dirty="0"/>
              <a:t>    </a:t>
            </a:r>
            <a:r>
              <a:rPr lang="en-US" sz="3600" b="1" i="1" dirty="0" smtClean="0"/>
              <a:t/>
            </a:r>
            <a:br>
              <a:rPr lang="en-US" sz="3600" b="1" i="1" dirty="0" smtClean="0"/>
            </a:br>
            <a:r>
              <a:rPr lang="en-US" sz="3600" b="1" i="1" dirty="0"/>
              <a:t/>
            </a:r>
            <a:br>
              <a:rPr lang="en-US" sz="3600" b="1" i="1" dirty="0"/>
            </a:br>
            <a:r>
              <a:rPr lang="en-US" sz="2400" b="1" i="1" dirty="0" smtClean="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A student is not an interruption of our   work…the student is the purpose of it.   We are not doing a favor by serving the  student…the student is doing us a favor  by giving us the opportunity to do so.”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1200" dirty="0" smtClean="0"/>
              <a:t>               </a:t>
            </a:r>
            <a:r>
              <a:rPr lang="en-US" sz="2000" dirty="0"/>
              <a:t>-- William W. </a:t>
            </a:r>
            <a:r>
              <a:rPr lang="en-US" sz="2000" dirty="0" err="1"/>
              <a:t>Purkey</a:t>
            </a:r>
            <a:r>
              <a:rPr lang="en-US" sz="2000" dirty="0"/>
              <a:t> from an L.L. Bean Co. poster: </a:t>
            </a:r>
            <a:r>
              <a:rPr lang="en-US" sz="2000" dirty="0" smtClean="0"/>
              <a:t>“</a:t>
            </a:r>
            <a:r>
              <a:rPr lang="en-US" sz="2000" dirty="0"/>
              <a:t>What is a customer?” by J.M. Eaton</a:t>
            </a:r>
            <a:br>
              <a:rPr lang="en-US" sz="2000" dirty="0"/>
            </a:br>
            <a:endParaRPr lang="en-US" sz="2000" dirty="0"/>
          </a:p>
        </p:txBody>
      </p:sp>
    </p:spTree>
    <p:extLst>
      <p:ext uri="{BB962C8B-B14F-4D97-AF65-F5344CB8AC3E}">
        <p14:creationId xmlns:p14="http://schemas.microsoft.com/office/powerpoint/2010/main" val="444149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1"/>
          <p:cNvSpPr>
            <a:spLocks noChangeArrowheads="1"/>
          </p:cNvSpPr>
          <p:nvPr/>
        </p:nvSpPr>
        <p:spPr bwMode="auto">
          <a:xfrm>
            <a:off x="2895600" y="3105150"/>
            <a:ext cx="7915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800" dirty="0">
                <a:solidFill>
                  <a:srgbClr val="000000"/>
                </a:solidFill>
                <a:latin typeface="Aharoni" panose="02010803020104030203" pitchFamily="2" charset="-79"/>
                <a:cs typeface="Aharoni" panose="02010803020104030203" pitchFamily="2" charset="-79"/>
              </a:rPr>
              <a:t>Everyone needs to save face</a:t>
            </a:r>
            <a:r>
              <a:rPr lang="en-US" sz="2800" dirty="0" smtClean="0">
                <a:solidFill>
                  <a:srgbClr val="000000"/>
                </a:solidFill>
                <a:latin typeface="Aharoni" panose="02010803020104030203" pitchFamily="2" charset="-79"/>
                <a:cs typeface="Aharoni" panose="02010803020104030203" pitchFamily="2" charset="-79"/>
              </a:rPr>
              <a:t>, be </a:t>
            </a:r>
            <a:r>
              <a:rPr lang="en-US" sz="2800" dirty="0">
                <a:solidFill>
                  <a:srgbClr val="000000"/>
                </a:solidFill>
                <a:latin typeface="Aharoni" panose="02010803020104030203" pitchFamily="2" charset="-79"/>
                <a:cs typeface="Aharoni" panose="02010803020104030203" pitchFamily="2" charset="-79"/>
              </a:rPr>
              <a:t>honored</a:t>
            </a:r>
            <a:r>
              <a:rPr lang="en-US" sz="2800" dirty="0" smtClean="0">
                <a:solidFill>
                  <a:srgbClr val="000000"/>
                </a:solidFill>
                <a:latin typeface="Aharoni" panose="02010803020104030203" pitchFamily="2" charset="-79"/>
                <a:cs typeface="Aharoni" panose="02010803020104030203" pitchFamily="2" charset="-79"/>
              </a:rPr>
              <a:t>.</a:t>
            </a:r>
            <a:endParaRPr lang="en-US" sz="28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25221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1"/>
          <p:cNvSpPr>
            <a:spLocks noChangeArrowheads="1"/>
          </p:cNvSpPr>
          <p:nvPr/>
        </p:nvSpPr>
        <p:spPr bwMode="auto">
          <a:xfrm>
            <a:off x="1752601" y="2895600"/>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800" dirty="0" smtClean="0">
                <a:solidFill>
                  <a:srgbClr val="000000"/>
                </a:solidFill>
                <a:latin typeface="Aharoni" panose="02010803020104030203" pitchFamily="2" charset="-79"/>
                <a:cs typeface="Aharoni" panose="02010803020104030203" pitchFamily="2" charset="-79"/>
              </a:rPr>
              <a:t>At any given moment, </a:t>
            </a:r>
          </a:p>
          <a:p>
            <a:pPr algn="ctr" fontAlgn="base">
              <a:spcBef>
                <a:spcPct val="0"/>
              </a:spcBef>
              <a:spcAft>
                <a:spcPct val="0"/>
              </a:spcAft>
              <a:buFontTx/>
              <a:buNone/>
            </a:pPr>
            <a:r>
              <a:rPr lang="en-US" sz="2800" dirty="0" smtClean="0">
                <a:solidFill>
                  <a:srgbClr val="000000"/>
                </a:solidFill>
                <a:latin typeface="Aharoni" panose="02010803020104030203" pitchFamily="2" charset="-79"/>
                <a:cs typeface="Aharoni" panose="02010803020104030203" pitchFamily="2" charset="-79"/>
              </a:rPr>
              <a:t>every person is usually doing the best they can.</a:t>
            </a:r>
            <a:endParaRPr lang="en-US" sz="28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295203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Our future depends on the individuals </a:t>
            </a:r>
          </a:p>
          <a:p>
            <a:pPr algn="ctr"/>
            <a:r>
              <a:rPr lang="en-US" sz="2800" dirty="0" smtClean="0">
                <a:latin typeface="Aharoni" panose="02010803020104030203" pitchFamily="2" charset="-79"/>
                <a:cs typeface="Aharoni" panose="02010803020104030203" pitchFamily="2" charset="-79"/>
              </a:rPr>
              <a:t>who break from conventional practices.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700337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23900" y="590550"/>
            <a:ext cx="11001375" cy="5170646"/>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How </a:t>
            </a:r>
          </a:p>
          <a:p>
            <a:pPr algn="r"/>
            <a:r>
              <a:rPr lang="en-US" sz="6600" dirty="0" smtClean="0">
                <a:latin typeface="Aharoni" panose="02010803020104030203" pitchFamily="2" charset="-79"/>
                <a:cs typeface="Aharoni" panose="02010803020104030203" pitchFamily="2" charset="-79"/>
              </a:rPr>
              <a:t>Students </a:t>
            </a:r>
          </a:p>
          <a:p>
            <a:pPr algn="r"/>
            <a:r>
              <a:rPr lang="en-US" sz="6600" dirty="0" smtClean="0">
                <a:latin typeface="Aharoni" panose="02010803020104030203" pitchFamily="2" charset="-79"/>
                <a:cs typeface="Aharoni" panose="02010803020104030203" pitchFamily="2" charset="-79"/>
              </a:rPr>
              <a:t>Best </a:t>
            </a:r>
          </a:p>
          <a:p>
            <a:pPr algn="r"/>
            <a:r>
              <a:rPr lang="en-US" sz="6600" dirty="0" smtClean="0">
                <a:latin typeface="Aharoni" panose="02010803020104030203" pitchFamily="2" charset="-79"/>
                <a:cs typeface="Aharoni" panose="02010803020104030203" pitchFamily="2" charset="-79"/>
              </a:rPr>
              <a:t>Learn </a:t>
            </a:r>
          </a:p>
          <a:p>
            <a:pPr algn="r"/>
            <a:r>
              <a:rPr lang="en-US" sz="6600" dirty="0" smtClean="0">
                <a:latin typeface="Aharoni" panose="02010803020104030203" pitchFamily="2" charset="-79"/>
                <a:cs typeface="Aharoni" panose="02010803020104030203" pitchFamily="2" charset="-79"/>
              </a:rPr>
              <a:t>Principles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215174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Chance favors the prepared mind. (Pasteur)</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7232711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3092450"/>
            <a:ext cx="10515600" cy="412750"/>
          </a:xfrm>
        </p:spPr>
        <p:txBody>
          <a:bodyPr>
            <a:noAutofit/>
          </a:bodyPr>
          <a:lstStyle/>
          <a:p>
            <a:pPr marL="0" indent="0">
              <a:buNone/>
            </a:pPr>
            <a:r>
              <a:rPr lang="en-US" dirty="0">
                <a:latin typeface="Aharoni" panose="02010803020104030203" pitchFamily="2" charset="-79"/>
                <a:cs typeface="Aharoni" panose="02010803020104030203" pitchFamily="2" charset="-79"/>
              </a:rPr>
              <a:t>What </a:t>
            </a:r>
            <a:r>
              <a:rPr lang="en-US" dirty="0" smtClean="0">
                <a:latin typeface="Aharoni" panose="02010803020104030203" pitchFamily="2" charset="-79"/>
                <a:cs typeface="Aharoni" panose="02010803020104030203" pitchFamily="2" charset="-79"/>
              </a:rPr>
              <a:t>students learn is influenced </a:t>
            </a:r>
            <a:r>
              <a:rPr lang="en-US" dirty="0">
                <a:latin typeface="Aharoni" panose="02010803020104030203" pitchFamily="2" charset="-79"/>
                <a:cs typeface="Aharoni" panose="02010803020104030203" pitchFamily="2" charset="-79"/>
              </a:rPr>
              <a:t>by </a:t>
            </a:r>
            <a:r>
              <a:rPr lang="en-US" dirty="0" smtClean="0">
                <a:latin typeface="Aharoni" panose="02010803020104030203" pitchFamily="2" charset="-79"/>
                <a:cs typeface="Aharoni" panose="02010803020104030203" pitchFamily="2" charset="-79"/>
              </a:rPr>
              <a:t>their existing ideas.</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577230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smtClean="0">
                <a:solidFill>
                  <a:srgbClr val="000000"/>
                </a:solidFill>
                <a:latin typeface="Aharoni" panose="02010803020104030203" pitchFamily="2" charset="-79"/>
                <a:cs typeface="Aharoni" panose="02010803020104030203" pitchFamily="2" charset="-79"/>
              </a:rPr>
              <a:t>When connections </a:t>
            </a:r>
            <a:r>
              <a:rPr lang="en-US" dirty="0">
                <a:solidFill>
                  <a:srgbClr val="000000"/>
                </a:solidFill>
                <a:latin typeface="Aharoni" panose="02010803020104030203" pitchFamily="2" charset="-79"/>
                <a:cs typeface="Aharoni" panose="02010803020104030203" pitchFamily="2" charset="-79"/>
              </a:rPr>
              <a:t>form knowledge structures that are accurately and meaningfully organized, students are better able to retrieve and apply their knowledge effectively and efficiently. In contrast, when knowledge is connected in inaccurate or random ways, students can fail to retrieve or apply it appropriately</a:t>
            </a:r>
            <a:r>
              <a:rPr lang="en-US" dirty="0" smtClean="0">
                <a:solidFill>
                  <a:srgbClr val="000000"/>
                </a:solidFill>
                <a:latin typeface="Aharoni" panose="02010803020104030203" pitchFamily="2" charset="-79"/>
                <a:cs typeface="Aharoni" panose="02010803020104030203" pitchFamily="2" charset="-79"/>
              </a:rPr>
              <a:t>.</a:t>
            </a:r>
            <a:r>
              <a:rPr lang="en-US" dirty="0">
                <a:solidFill>
                  <a:srgbClr val="000000"/>
                </a:solidFill>
                <a:latin typeface="Aharoni" panose="02010803020104030203" pitchFamily="2" charset="-79"/>
                <a:cs typeface="Aharoni" panose="02010803020104030203" pitchFamily="2" charset="-79"/>
              </a:rPr>
              <a:t> </a:t>
            </a:r>
            <a:endParaRPr lang="en-US" dirty="0" smtClean="0">
              <a:solidFill>
                <a:srgbClr val="000000"/>
              </a:solidFill>
              <a:latin typeface="Aharoni" panose="02010803020104030203" pitchFamily="2" charset="-79"/>
              <a:cs typeface="Aharoni" panose="02010803020104030203" pitchFamily="2" charset="-79"/>
            </a:endParaRPr>
          </a:p>
          <a:p>
            <a:pPr marL="0" indent="0" algn="r">
              <a:buNone/>
            </a:pPr>
            <a:r>
              <a:rPr lang="en-US" sz="2000" dirty="0" smtClean="0">
                <a:solidFill>
                  <a:srgbClr val="000000"/>
                </a:solidFill>
                <a:latin typeface="Aharoni" panose="02010803020104030203" pitchFamily="2" charset="-79"/>
                <a:cs typeface="Aharoni" panose="02010803020104030203" pitchFamily="2" charset="-79"/>
              </a:rPr>
              <a:t>(Carnegie Melon)</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65933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Memorization is still important in a, </a:t>
            </a:r>
          </a:p>
          <a:p>
            <a:pPr algn="ctr"/>
            <a:r>
              <a:rPr lang="en-US" sz="2800" dirty="0" smtClean="0">
                <a:solidFill>
                  <a:prstClr val="black"/>
                </a:solidFill>
                <a:latin typeface="Aharoni" panose="02010803020104030203" pitchFamily="2" charset="-79"/>
                <a:cs typeface="Aharoni" panose="02010803020104030203" pitchFamily="2" charset="-79"/>
              </a:rPr>
              <a:t>“You can always look it up” world.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796682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Personal processing, meaning-making after initial learning, </a:t>
            </a:r>
          </a:p>
          <a:p>
            <a:pPr algn="ctr"/>
            <a:r>
              <a:rPr lang="en-US" sz="2800" dirty="0" smtClean="0">
                <a:solidFill>
                  <a:prstClr val="black"/>
                </a:solidFill>
                <a:latin typeface="Aharoni" panose="02010803020104030203" pitchFamily="2" charset="-79"/>
                <a:cs typeface="Aharoni" panose="02010803020104030203" pitchFamily="2" charset="-79"/>
              </a:rPr>
              <a:t>has more impact than my presentation of content to students.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837712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2473325"/>
            <a:ext cx="10515600" cy="1679575"/>
          </a:xfrm>
        </p:spPr>
        <p:txBody>
          <a:bodyPr>
            <a:normAutofit/>
          </a:bodyPr>
          <a:lstStyle/>
          <a:p>
            <a:pPr marL="0" indent="0" algn="ctr">
              <a:buNone/>
            </a:pPr>
            <a:r>
              <a:rPr lang="en-US" dirty="0" smtClean="0">
                <a:latin typeface="Aharoni" panose="02010803020104030203" pitchFamily="2" charset="-79"/>
                <a:cs typeface="Aharoni" panose="02010803020104030203" pitchFamily="2" charset="-79"/>
              </a:rPr>
              <a:t>“Learning is fundamentally an act of creation, </a:t>
            </a:r>
          </a:p>
          <a:p>
            <a:pPr marL="0" indent="0" algn="ctr">
              <a:buNone/>
            </a:pPr>
            <a:r>
              <a:rPr lang="en-US" dirty="0" smtClean="0">
                <a:latin typeface="Aharoni" panose="02010803020104030203" pitchFamily="2" charset="-79"/>
                <a:cs typeface="Aharoni" panose="02010803020104030203" pitchFamily="2" charset="-79"/>
              </a:rPr>
              <a:t>not consumption of information.” </a:t>
            </a:r>
          </a:p>
          <a:p>
            <a:pPr marL="0" indent="0" algn="r">
              <a:buNone/>
            </a:pPr>
            <a:r>
              <a:rPr lang="en-US" sz="2000" dirty="0" smtClean="0">
                <a:latin typeface="Aharoni" panose="02010803020104030203" pitchFamily="2" charset="-79"/>
                <a:cs typeface="Aharoni" panose="02010803020104030203" pitchFamily="2" charset="-79"/>
              </a:rPr>
              <a:t>(Sharon L. Bowman, Professional Trainer)</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2420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ounded Rectangle 16"/>
          <p:cNvSpPr/>
          <p:nvPr/>
        </p:nvSpPr>
        <p:spPr>
          <a:xfrm>
            <a:off x="6019801" y="3886200"/>
            <a:ext cx="4435475"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6" name="Rounded Rectangle 15"/>
          <p:cNvSpPr/>
          <p:nvPr/>
        </p:nvSpPr>
        <p:spPr>
          <a:xfrm>
            <a:off x="6019801" y="2057400"/>
            <a:ext cx="4511675"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3" name="Rounded Rectangle 12"/>
          <p:cNvSpPr/>
          <p:nvPr/>
        </p:nvSpPr>
        <p:spPr>
          <a:xfrm>
            <a:off x="6019801" y="609601"/>
            <a:ext cx="4283075" cy="1019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 name="TextBox 4"/>
          <p:cNvSpPr txBox="1">
            <a:spLocks noChangeArrowheads="1"/>
          </p:cNvSpPr>
          <p:nvPr/>
        </p:nvSpPr>
        <p:spPr bwMode="auto">
          <a:xfrm>
            <a:off x="6180138" y="657225"/>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b="1">
                <a:solidFill>
                  <a:srgbClr val="000000"/>
                </a:solidFill>
                <a:cs typeface="Arial" panose="020B0604020202020204" pitchFamily="34" charset="0"/>
              </a:rPr>
              <a:t>‘Forged by the operating tenets with which we perceive the world and conduct our actions.</a:t>
            </a:r>
          </a:p>
        </p:txBody>
      </p:sp>
      <p:sp>
        <p:nvSpPr>
          <p:cNvPr id="10" name="TextBox 9"/>
          <p:cNvSpPr txBox="1">
            <a:spLocks noChangeArrowheads="1"/>
          </p:cNvSpPr>
          <p:nvPr/>
        </p:nvSpPr>
        <p:spPr bwMode="auto">
          <a:xfrm>
            <a:off x="6188075" y="2197100"/>
            <a:ext cx="4267200" cy="12017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b="1" dirty="0">
                <a:solidFill>
                  <a:srgbClr val="000000"/>
                </a:solidFill>
                <a:cs typeface="Arial" panose="020B0604020202020204" pitchFamily="34" charset="0"/>
              </a:rPr>
              <a:t>Effective educators regularly assess these principles for validity and revise them in light of new evidence/perspective. </a:t>
            </a:r>
          </a:p>
        </p:txBody>
      </p:sp>
      <p:sp>
        <p:nvSpPr>
          <p:cNvPr id="12" name="TextBox 11"/>
          <p:cNvSpPr txBox="1">
            <a:spLocks noChangeArrowheads="1"/>
          </p:cNvSpPr>
          <p:nvPr/>
        </p:nvSpPr>
        <p:spPr bwMode="auto">
          <a:xfrm>
            <a:off x="6188075" y="4033838"/>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b="1" dirty="0">
                <a:solidFill>
                  <a:srgbClr val="000000"/>
                </a:solidFill>
                <a:cs typeface="Arial" panose="020B0604020202020204" pitchFamily="34" charset="0"/>
              </a:rPr>
              <a:t>In teaching and leadership, we seek integrity: Our actions reflect our principles.  Put another way: We minimize our hypocrisies.</a:t>
            </a:r>
          </a:p>
        </p:txBody>
      </p:sp>
      <p:sp>
        <p:nvSpPr>
          <p:cNvPr id="2" name="TextBox 1"/>
          <p:cNvSpPr txBox="1"/>
          <p:nvPr/>
        </p:nvSpPr>
        <p:spPr>
          <a:xfrm>
            <a:off x="11020427" y="609601"/>
            <a:ext cx="428625" cy="4832092"/>
          </a:xfrm>
          <a:prstGeom prst="rect">
            <a:avLst/>
          </a:prstGeom>
          <a:noFill/>
        </p:spPr>
        <p:txBody>
          <a:bodyPr wrap="square" rtlCol="0">
            <a:spAutoFit/>
          </a:bodyPr>
          <a:lstStyle/>
          <a:p>
            <a:pPr algn="ctr"/>
            <a:r>
              <a:rPr lang="en-US" sz="4400" b="1" dirty="0" smtClean="0">
                <a:solidFill>
                  <a:srgbClr val="000000"/>
                </a:solidFill>
              </a:rPr>
              <a:t>M</a:t>
            </a:r>
          </a:p>
          <a:p>
            <a:pPr algn="ctr"/>
            <a:r>
              <a:rPr lang="en-US" sz="4400" b="1" dirty="0" smtClean="0">
                <a:solidFill>
                  <a:srgbClr val="000000"/>
                </a:solidFill>
              </a:rPr>
              <a:t>I</a:t>
            </a:r>
          </a:p>
          <a:p>
            <a:pPr algn="ctr"/>
            <a:r>
              <a:rPr lang="en-US" sz="4400" b="1" dirty="0" smtClean="0">
                <a:solidFill>
                  <a:srgbClr val="000000"/>
                </a:solidFill>
              </a:rPr>
              <a:t>N</a:t>
            </a:r>
          </a:p>
          <a:p>
            <a:pPr algn="ctr"/>
            <a:r>
              <a:rPr lang="en-US" sz="4400" b="1" dirty="0" smtClean="0">
                <a:solidFill>
                  <a:srgbClr val="000000"/>
                </a:solidFill>
              </a:rPr>
              <a:t>D</a:t>
            </a:r>
          </a:p>
          <a:p>
            <a:pPr algn="ctr"/>
            <a:r>
              <a:rPr lang="en-US" sz="4400" b="1" dirty="0" smtClean="0">
                <a:solidFill>
                  <a:srgbClr val="000000"/>
                </a:solidFill>
              </a:rPr>
              <a:t>S</a:t>
            </a:r>
          </a:p>
          <a:p>
            <a:pPr algn="ctr"/>
            <a:r>
              <a:rPr lang="en-US" sz="4400" b="1" dirty="0" smtClean="0">
                <a:solidFill>
                  <a:srgbClr val="000000"/>
                </a:solidFill>
              </a:rPr>
              <a:t>E</a:t>
            </a:r>
          </a:p>
          <a:p>
            <a:pPr algn="ctr"/>
            <a:r>
              <a:rPr lang="en-US" sz="4400" b="1" dirty="0" smtClean="0">
                <a:solidFill>
                  <a:srgbClr val="000000"/>
                </a:solidFill>
              </a:rPr>
              <a:t>T</a:t>
            </a:r>
            <a:endParaRPr lang="en-US" sz="4400" b="1" dirty="0">
              <a:solidFill>
                <a:srgbClr val="000000"/>
              </a:solidFill>
            </a:endParaRPr>
          </a:p>
        </p:txBody>
      </p:sp>
    </p:spTree>
    <p:extLst>
      <p:ext uri="{BB962C8B-B14F-4D97-AF65-F5344CB8AC3E}">
        <p14:creationId xmlns:p14="http://schemas.microsoft.com/office/powerpoint/2010/main" val="3575122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5"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2473325"/>
            <a:ext cx="10515600" cy="1679575"/>
          </a:xfrm>
        </p:spPr>
        <p:txBody>
          <a:bodyPr>
            <a:normAutofit/>
          </a:bodyPr>
          <a:lstStyle/>
          <a:p>
            <a:pPr marL="0" indent="0" algn="ctr">
              <a:buNone/>
            </a:pPr>
            <a:r>
              <a:rPr lang="en-US" dirty="0" smtClean="0">
                <a:latin typeface="Aharoni" panose="02010803020104030203" pitchFamily="2" charset="-79"/>
                <a:cs typeface="Aharoni" panose="02010803020104030203" pitchFamily="2" charset="-79"/>
              </a:rPr>
              <a:t>“Collaboration increases learning; </a:t>
            </a:r>
          </a:p>
          <a:p>
            <a:pPr marL="0" indent="0" algn="ctr">
              <a:buNone/>
            </a:pPr>
            <a:r>
              <a:rPr lang="en-US" dirty="0" smtClean="0">
                <a:latin typeface="Aharoni" panose="02010803020104030203" pitchFamily="2" charset="-79"/>
                <a:cs typeface="Aharoni" panose="02010803020104030203" pitchFamily="2" charset="-79"/>
              </a:rPr>
              <a:t>isolation and competition decrease it.” </a:t>
            </a:r>
          </a:p>
          <a:p>
            <a:pPr marL="0" indent="0" algn="r">
              <a:buNone/>
            </a:pPr>
            <a:r>
              <a:rPr lang="en-US" sz="2000" dirty="0" smtClean="0">
                <a:latin typeface="Aharoni" panose="02010803020104030203" pitchFamily="2" charset="-79"/>
                <a:cs typeface="Aharoni" panose="02010803020104030203" pitchFamily="2" charset="-79"/>
              </a:rPr>
              <a:t>(Sharon L. Bowman, Professional Trainer)</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970153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2581275" y="2476501"/>
            <a:ext cx="81438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sz="2800" dirty="0" smtClean="0">
                <a:solidFill>
                  <a:srgbClr val="FFFF00"/>
                </a:solidFill>
                <a:latin typeface="Aharoni" panose="02010803020104030203" pitchFamily="2" charset="-79"/>
                <a:cs typeface="Aharoni" panose="02010803020104030203" pitchFamily="2" charset="-79"/>
              </a:rPr>
              <a:t>	</a:t>
            </a:r>
            <a:r>
              <a:rPr lang="en-US" sz="2800" dirty="0" smtClean="0">
                <a:solidFill>
                  <a:srgbClr val="000000"/>
                </a:solidFill>
                <a:latin typeface="Aharoni" panose="02010803020104030203" pitchFamily="2" charset="-79"/>
                <a:cs typeface="Aharoni" panose="02010803020104030203" pitchFamily="2" charset="-79"/>
              </a:rPr>
              <a:t>“</a:t>
            </a:r>
            <a:r>
              <a:rPr lang="en-US" sz="2800" dirty="0">
                <a:solidFill>
                  <a:srgbClr val="000000"/>
                </a:solidFill>
                <a:latin typeface="Aharoni" panose="02010803020104030203" pitchFamily="2" charset="-79"/>
                <a:cs typeface="Aharoni" panose="02010803020104030203" pitchFamily="2" charset="-79"/>
              </a:rPr>
              <a:t>Emotion drives attention, attention drives learning.”</a:t>
            </a:r>
          </a:p>
          <a:p>
            <a:pPr fontAlgn="base">
              <a:spcBef>
                <a:spcPct val="0"/>
              </a:spcBef>
              <a:spcAft>
                <a:spcPct val="0"/>
              </a:spcAft>
            </a:pPr>
            <a:endParaRPr lang="en-US" sz="2800" dirty="0">
              <a:solidFill>
                <a:srgbClr val="000000"/>
              </a:solidFill>
              <a:latin typeface="Aharoni" panose="02010803020104030203" pitchFamily="2" charset="-79"/>
              <a:cs typeface="Aharoni" panose="02010803020104030203" pitchFamily="2" charset="-79"/>
            </a:endParaRPr>
          </a:p>
          <a:p>
            <a:pPr algn="r" fontAlgn="base">
              <a:spcBef>
                <a:spcPct val="0"/>
              </a:spcBef>
              <a:spcAft>
                <a:spcPct val="0"/>
              </a:spcAft>
            </a:pPr>
            <a:r>
              <a:rPr lang="en-US" sz="2000" dirty="0">
                <a:solidFill>
                  <a:srgbClr val="000000"/>
                </a:solidFill>
                <a:latin typeface="Aharoni" panose="02010803020104030203" pitchFamily="2" charset="-79"/>
                <a:cs typeface="Aharoni" panose="02010803020104030203" pitchFamily="2" charset="-79"/>
              </a:rPr>
              <a:t>-- Robert </a:t>
            </a:r>
            <a:r>
              <a:rPr lang="en-US" sz="2000" dirty="0" err="1">
                <a:solidFill>
                  <a:srgbClr val="000000"/>
                </a:solidFill>
                <a:latin typeface="Aharoni" panose="02010803020104030203" pitchFamily="2" charset="-79"/>
                <a:cs typeface="Aharoni" panose="02010803020104030203" pitchFamily="2" charset="-79"/>
              </a:rPr>
              <a:t>Sylwester</a:t>
            </a:r>
            <a:r>
              <a:rPr lang="en-US" sz="2000" dirty="0">
                <a:solidFill>
                  <a:srgbClr val="000000"/>
                </a:solidFill>
                <a:latin typeface="Aharoni" panose="02010803020104030203" pitchFamily="2" charset="-79"/>
                <a:cs typeface="Aharoni" panose="02010803020104030203" pitchFamily="2" charset="-79"/>
              </a:rPr>
              <a:t>, 1995, p. 119, Wolfe</a:t>
            </a:r>
          </a:p>
        </p:txBody>
      </p:sp>
    </p:spTree>
    <p:extLst>
      <p:ext uri="{BB962C8B-B14F-4D97-AF65-F5344CB8AC3E}">
        <p14:creationId xmlns:p14="http://schemas.microsoft.com/office/powerpoint/2010/main" val="366314463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Students learn at different rates of speed.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3506655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2797175"/>
            <a:ext cx="10515600" cy="1393825"/>
          </a:xfrm>
        </p:spPr>
        <p:txBody>
          <a:bodyPr>
            <a:noAutofit/>
          </a:bodyPr>
          <a:lstStyle/>
          <a:p>
            <a:endParaRPr lang="en-US" sz="1000" dirty="0"/>
          </a:p>
          <a:p>
            <a:pPr marL="0" indent="0" algn="ctr">
              <a:buNone/>
            </a:pPr>
            <a:r>
              <a:rPr lang="en-US" dirty="0" smtClean="0">
                <a:latin typeface="Aharoni" panose="02010803020104030203" pitchFamily="2" charset="-79"/>
                <a:cs typeface="Aharoni" panose="02010803020104030203" pitchFamily="2" charset="-79"/>
              </a:rPr>
              <a:t>Strict, unwavering adherence to pacing mandates, </a:t>
            </a:r>
          </a:p>
          <a:p>
            <a:pPr marL="0" indent="0" algn="ctr">
              <a:buNone/>
            </a:pPr>
            <a:r>
              <a:rPr lang="en-US" dirty="0" smtClean="0">
                <a:latin typeface="Aharoni" panose="02010803020104030203" pitchFamily="2" charset="-79"/>
                <a:cs typeface="Aharoni" panose="02010803020104030203" pitchFamily="2" charset="-79"/>
              </a:rPr>
              <a:t>regardless of student need, is willful act of failure. </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4710007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We should teach in the ways students best learn, </a:t>
            </a:r>
          </a:p>
          <a:p>
            <a:pPr algn="ctr"/>
            <a:r>
              <a:rPr lang="en-US" sz="2800" dirty="0" smtClean="0">
                <a:latin typeface="Aharoni" panose="02010803020104030203" pitchFamily="2" charset="-79"/>
                <a:cs typeface="Aharoni" panose="02010803020104030203" pitchFamily="2" charset="-79"/>
              </a:rPr>
              <a:t>not the way we best learn.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2266194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2797175"/>
            <a:ext cx="10515600" cy="1393825"/>
          </a:xfrm>
        </p:spPr>
        <p:txBody>
          <a:bodyPr>
            <a:noAutofit/>
          </a:bodyPr>
          <a:lstStyle/>
          <a:p>
            <a:endParaRPr lang="en-US" sz="1000" dirty="0"/>
          </a:p>
          <a:p>
            <a:pPr marL="0" indent="0" algn="ctr">
              <a:buNone/>
            </a:pPr>
            <a:r>
              <a:rPr lang="en-US" dirty="0" smtClean="0">
                <a:latin typeface="Aharoni" panose="02010803020104030203" pitchFamily="2" charset="-79"/>
                <a:cs typeface="Aharoni" panose="02010803020104030203" pitchFamily="2" charset="-79"/>
              </a:rPr>
              <a:t>Progression </a:t>
            </a:r>
            <a:r>
              <a:rPr lang="en-US" dirty="0">
                <a:latin typeface="Aharoni" panose="02010803020104030203" pitchFamily="2" charset="-79"/>
                <a:cs typeface="Aharoni" panose="02010803020104030203" pitchFamily="2" charset="-79"/>
              </a:rPr>
              <a:t>in </a:t>
            </a:r>
            <a:r>
              <a:rPr lang="en-US" dirty="0" smtClean="0">
                <a:latin typeface="Aharoni" panose="02010803020104030203" pitchFamily="2" charset="-79"/>
                <a:cs typeface="Aharoni" panose="02010803020104030203" pitchFamily="2" charset="-79"/>
              </a:rPr>
              <a:t>learning is usually </a:t>
            </a:r>
          </a:p>
          <a:p>
            <a:pPr marL="0" indent="0" algn="ctr">
              <a:buNone/>
            </a:pPr>
            <a:r>
              <a:rPr lang="en-US" dirty="0" smtClean="0">
                <a:latin typeface="Aharoni" panose="02010803020104030203" pitchFamily="2" charset="-79"/>
                <a:cs typeface="Aharoni" panose="02010803020104030203" pitchFamily="2" charset="-79"/>
              </a:rPr>
              <a:t>from </a:t>
            </a:r>
            <a:r>
              <a:rPr lang="en-US" dirty="0">
                <a:latin typeface="Aharoni" panose="02010803020104030203" pitchFamily="2" charset="-79"/>
                <a:cs typeface="Aharoni" panose="02010803020104030203" pitchFamily="2" charset="-79"/>
              </a:rPr>
              <a:t>the </a:t>
            </a:r>
            <a:r>
              <a:rPr lang="en-US" dirty="0" smtClean="0">
                <a:latin typeface="Aharoni" panose="02010803020104030203" pitchFamily="2" charset="-79"/>
                <a:cs typeface="Aharoni" panose="02010803020104030203" pitchFamily="2" charset="-79"/>
              </a:rPr>
              <a:t>concrete </a:t>
            </a:r>
            <a:r>
              <a:rPr lang="en-US" dirty="0">
                <a:latin typeface="Aharoni" panose="02010803020104030203" pitchFamily="2" charset="-79"/>
                <a:cs typeface="Aharoni" panose="02010803020104030203" pitchFamily="2" charset="-79"/>
              </a:rPr>
              <a:t>to the </a:t>
            </a:r>
            <a:r>
              <a:rPr lang="en-US" dirty="0" smtClean="0">
                <a:latin typeface="Aharoni" panose="02010803020104030203" pitchFamily="2" charset="-79"/>
                <a:cs typeface="Aharoni" panose="02010803020104030203" pitchFamily="2" charset="-79"/>
              </a:rPr>
              <a:t>abstract.</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243069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2581275" y="2476501"/>
            <a:ext cx="81438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sz="2800" dirty="0" smtClean="0">
                <a:solidFill>
                  <a:srgbClr val="FFFF00"/>
                </a:solidFill>
                <a:latin typeface="Aharoni" panose="02010803020104030203" pitchFamily="2" charset="-79"/>
                <a:cs typeface="Aharoni" panose="02010803020104030203" pitchFamily="2" charset="-79"/>
              </a:rPr>
              <a:t>	</a:t>
            </a:r>
            <a:r>
              <a:rPr lang="en-US" sz="2800" dirty="0" smtClean="0">
                <a:solidFill>
                  <a:srgbClr val="000000"/>
                </a:solidFill>
                <a:latin typeface="Aharoni" panose="02010803020104030203" pitchFamily="2" charset="-79"/>
                <a:cs typeface="Aharoni" panose="02010803020104030203" pitchFamily="2" charset="-79"/>
              </a:rPr>
              <a:t>“All thinking begins with wonder.”</a:t>
            </a:r>
            <a:endParaRPr lang="en-US" sz="2800" dirty="0">
              <a:solidFill>
                <a:srgbClr val="000000"/>
              </a:solidFill>
              <a:latin typeface="Aharoni" panose="02010803020104030203" pitchFamily="2" charset="-79"/>
              <a:cs typeface="Aharoni" panose="02010803020104030203" pitchFamily="2" charset="-79"/>
            </a:endParaRPr>
          </a:p>
          <a:p>
            <a:pPr fontAlgn="base">
              <a:spcBef>
                <a:spcPct val="0"/>
              </a:spcBef>
              <a:spcAft>
                <a:spcPct val="0"/>
              </a:spcAft>
            </a:pPr>
            <a:endParaRPr lang="en-US" sz="2800" dirty="0">
              <a:solidFill>
                <a:srgbClr val="000000"/>
              </a:solidFill>
              <a:latin typeface="Aharoni" panose="02010803020104030203" pitchFamily="2" charset="-79"/>
              <a:cs typeface="Aharoni" panose="02010803020104030203" pitchFamily="2" charset="-79"/>
            </a:endParaRPr>
          </a:p>
          <a:p>
            <a:pPr algn="r" fontAlgn="base">
              <a:spcBef>
                <a:spcPct val="0"/>
              </a:spcBef>
              <a:spcAft>
                <a:spcPct val="0"/>
              </a:spcAft>
            </a:pPr>
            <a:r>
              <a:rPr lang="en-US" sz="2000" dirty="0">
                <a:solidFill>
                  <a:srgbClr val="000000"/>
                </a:solidFill>
                <a:latin typeface="Aharoni" panose="02010803020104030203" pitchFamily="2" charset="-79"/>
                <a:cs typeface="Aharoni" panose="02010803020104030203" pitchFamily="2" charset="-79"/>
              </a:rPr>
              <a:t>-- </a:t>
            </a:r>
            <a:r>
              <a:rPr lang="en-US" sz="2000" dirty="0" smtClean="0">
                <a:solidFill>
                  <a:srgbClr val="000000"/>
                </a:solidFill>
                <a:latin typeface="Aharoni" panose="02010803020104030203" pitchFamily="2" charset="-79"/>
                <a:cs typeface="Aharoni" panose="02010803020104030203" pitchFamily="2" charset="-79"/>
              </a:rPr>
              <a:t>Socrates</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663831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1828800" y="2895600"/>
            <a:ext cx="8229600" cy="1143000"/>
          </a:xfrm>
        </p:spPr>
        <p:txBody>
          <a:bodyPr/>
          <a:lstStyle/>
          <a:p>
            <a:r>
              <a:rPr lang="en-US" sz="2800" dirty="0" smtClean="0">
                <a:latin typeface="Aharoni" panose="02010803020104030203" pitchFamily="2" charset="-79"/>
                <a:cs typeface="Aharoni" panose="02010803020104030203" pitchFamily="2" charset="-79"/>
              </a:rPr>
              <a:t>The </a:t>
            </a:r>
            <a:r>
              <a:rPr lang="en-US" sz="2800" dirty="0">
                <a:latin typeface="Aharoni" panose="02010803020104030203" pitchFamily="2" charset="-79"/>
                <a:cs typeface="Aharoni" panose="02010803020104030203" pitchFamily="2" charset="-79"/>
              </a:rPr>
              <a:t>b</a:t>
            </a:r>
            <a:r>
              <a:rPr lang="en-US" sz="2800" dirty="0" smtClean="0">
                <a:latin typeface="Aharoni" panose="02010803020104030203" pitchFamily="2" charset="-79"/>
                <a:cs typeface="Aharoni" panose="02010803020104030203" pitchFamily="2" charset="-79"/>
              </a:rPr>
              <a:t>rain is innately social.</a:t>
            </a:r>
          </a:p>
        </p:txBody>
      </p:sp>
    </p:spTree>
    <p:extLst>
      <p:ext uri="{BB962C8B-B14F-4D97-AF65-F5344CB8AC3E}">
        <p14:creationId xmlns:p14="http://schemas.microsoft.com/office/powerpoint/2010/main" val="322010344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Changing standards alone will not </a:t>
            </a:r>
          </a:p>
          <a:p>
            <a:pPr algn="ctr"/>
            <a:r>
              <a:rPr lang="en-US" sz="2800" dirty="0" smtClean="0">
                <a:latin typeface="Aharoni" panose="02010803020104030203" pitchFamily="2" charset="-79"/>
                <a:cs typeface="Aharoni" panose="02010803020104030203" pitchFamily="2" charset="-79"/>
              </a:rPr>
              <a:t>improve student achievement.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748744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We can’t get creative students from non-creative classrooms.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538256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33649" y="2762250"/>
            <a:ext cx="7172325" cy="83099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400" b="1" dirty="0" smtClean="0">
                <a:solidFill>
                  <a:srgbClr val="000000"/>
                </a:solidFill>
                <a:latin typeface="Arial" panose="020B0604020202020204" pitchFamily="34" charset="0"/>
                <a:cs typeface="Arial" panose="020B0604020202020204" pitchFamily="34" charset="0"/>
              </a:rPr>
              <a:t>“Four-fifths of </a:t>
            </a:r>
            <a:r>
              <a:rPr lang="en-US" sz="2400" b="1" dirty="0">
                <a:solidFill>
                  <a:srgbClr val="000000"/>
                </a:solidFill>
                <a:latin typeface="Arial" panose="020B0604020202020204" pitchFamily="34" charset="0"/>
                <a:cs typeface="Arial" panose="020B0604020202020204" pitchFamily="34" charset="0"/>
              </a:rPr>
              <a:t>my students keep failing their tests</a:t>
            </a:r>
            <a:r>
              <a:rPr lang="en-US" sz="2400" b="1" dirty="0" smtClean="0">
                <a:solidFill>
                  <a:srgbClr val="000000"/>
                </a:solidFill>
                <a:latin typeface="Arial" panose="020B0604020202020204" pitchFamily="34" charset="0"/>
                <a:cs typeface="Arial" panose="020B0604020202020204" pitchFamily="34" charset="0"/>
              </a:rPr>
              <a:t>! Well, screw ‘</a:t>
            </a:r>
            <a:r>
              <a:rPr lang="en-US" sz="2400" b="1" dirty="0" err="1" smtClean="0">
                <a:solidFill>
                  <a:srgbClr val="000000"/>
                </a:solidFill>
                <a:latin typeface="Arial" panose="020B0604020202020204" pitchFamily="34" charset="0"/>
                <a:cs typeface="Arial" panose="020B0604020202020204" pitchFamily="34" charset="0"/>
              </a:rPr>
              <a:t>em</a:t>
            </a:r>
            <a:r>
              <a:rPr lang="en-US" sz="2400" b="1" dirty="0" smtClean="0">
                <a:solidFill>
                  <a:srgbClr val="000000"/>
                </a:solidFill>
                <a:latin typeface="Arial" panose="020B0604020202020204" pitchFamily="34" charset="0"/>
                <a:cs typeface="Arial" panose="020B0604020202020204" pitchFamily="34" charset="0"/>
              </a:rPr>
              <a:t>, if they can’t study!” </a:t>
            </a:r>
            <a:endParaRPr lang="en-US"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933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Teacher are no longer the only oracle</a:t>
            </a:r>
          </a:p>
          <a:p>
            <a:pPr algn="ctr"/>
            <a:r>
              <a:rPr lang="en-US" sz="2800" dirty="0" smtClean="0">
                <a:solidFill>
                  <a:prstClr val="black"/>
                </a:solidFill>
                <a:latin typeface="Aharoni" panose="02010803020104030203" pitchFamily="2" charset="-79"/>
                <a:cs typeface="Aharoni" panose="02010803020104030203" pitchFamily="2" charset="-79"/>
              </a:rPr>
              <a:t> or final arbiter of knowledge.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0953425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My testimony as a teacher is what students</a:t>
            </a:r>
          </a:p>
          <a:p>
            <a:pPr algn="ctr"/>
            <a:r>
              <a:rPr lang="en-US" sz="2800" dirty="0" smtClean="0">
                <a:solidFill>
                  <a:prstClr val="black"/>
                </a:solidFill>
                <a:latin typeface="Aharoni" panose="02010803020104030203" pitchFamily="2" charset="-79"/>
                <a:cs typeface="Aharoni" panose="02010803020104030203" pitchFamily="2" charset="-79"/>
              </a:rPr>
              <a:t>carry forward at the end of my lessons,</a:t>
            </a:r>
          </a:p>
          <a:p>
            <a:pPr algn="ctr"/>
            <a:r>
              <a:rPr lang="en-US" sz="2800" dirty="0" smtClean="0">
                <a:solidFill>
                  <a:prstClr val="black"/>
                </a:solidFill>
                <a:latin typeface="Aharoni" panose="02010803020104030203" pitchFamily="2" charset="-79"/>
                <a:cs typeface="Aharoni" panose="02010803020104030203" pitchFamily="2" charset="-79"/>
              </a:rPr>
              <a:t> not what I presented to them during those lessons.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1014275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Whoever does the editing does the learning.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1122165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“Carrots and sticks” motivation systems </a:t>
            </a:r>
          </a:p>
          <a:p>
            <a:pPr algn="ctr"/>
            <a:r>
              <a:rPr lang="en-US" sz="2800" dirty="0" smtClean="0">
                <a:solidFill>
                  <a:prstClr val="black"/>
                </a:solidFill>
                <a:latin typeface="Aharoni" panose="02010803020104030203" pitchFamily="2" charset="-79"/>
                <a:cs typeface="Aharoni" panose="02010803020104030203" pitchFamily="2" charset="-79"/>
              </a:rPr>
              <a:t>don’t work for cognitive learning and growth.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7564547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046" y="2282824"/>
            <a:ext cx="10515600" cy="2769821"/>
          </a:xfrm>
        </p:spPr>
        <p:txBody>
          <a:bodyPr>
            <a:normAutofit/>
          </a:bodyPr>
          <a:lstStyle/>
          <a:p>
            <a:pPr marL="0" indent="0" algn="ctr">
              <a:buNone/>
            </a:pPr>
            <a:r>
              <a:rPr lang="en-US" dirty="0" smtClean="0">
                <a:solidFill>
                  <a:srgbClr val="000000"/>
                </a:solidFill>
                <a:latin typeface="Aharoni" panose="02010803020104030203" pitchFamily="2" charset="-79"/>
                <a:cs typeface="Aharoni" panose="02010803020104030203" pitchFamily="2" charset="-79"/>
              </a:rPr>
              <a:t>Students</a:t>
            </a:r>
            <a:r>
              <a:rPr lang="en-US" dirty="0">
                <a:solidFill>
                  <a:srgbClr val="000000"/>
                </a:solidFill>
                <a:latin typeface="Aharoni" panose="02010803020104030203" pitchFamily="2" charset="-79"/>
                <a:cs typeface="Aharoni" panose="02010803020104030203" pitchFamily="2" charset="-79"/>
              </a:rPr>
              <a:t>’ motivation determines, directs, </a:t>
            </a:r>
            <a:endParaRPr lang="en-US" dirty="0" smtClean="0">
              <a:solidFill>
                <a:srgbClr val="000000"/>
              </a:solidFill>
              <a:latin typeface="Aharoni" panose="02010803020104030203" pitchFamily="2" charset="-79"/>
              <a:cs typeface="Aharoni" panose="02010803020104030203" pitchFamily="2" charset="-79"/>
            </a:endParaRPr>
          </a:p>
          <a:p>
            <a:pPr marL="0" indent="0" algn="ctr">
              <a:buNone/>
            </a:pPr>
            <a:r>
              <a:rPr lang="en-US" dirty="0" smtClean="0">
                <a:solidFill>
                  <a:srgbClr val="000000"/>
                </a:solidFill>
                <a:latin typeface="Aharoni" panose="02010803020104030203" pitchFamily="2" charset="-79"/>
                <a:cs typeface="Aharoni" panose="02010803020104030203" pitchFamily="2" charset="-79"/>
              </a:rPr>
              <a:t>and </a:t>
            </a:r>
            <a:r>
              <a:rPr lang="en-US" dirty="0">
                <a:solidFill>
                  <a:srgbClr val="000000"/>
                </a:solidFill>
                <a:latin typeface="Aharoni" panose="02010803020104030203" pitchFamily="2" charset="-79"/>
                <a:cs typeface="Aharoni" panose="02010803020104030203" pitchFamily="2" charset="-79"/>
              </a:rPr>
              <a:t>sustains what they do to learn</a:t>
            </a:r>
            <a:r>
              <a:rPr lang="en-US" dirty="0" smtClean="0">
                <a:solidFill>
                  <a:srgbClr val="000000"/>
                </a:solidFill>
                <a:latin typeface="Aharoni" panose="02010803020104030203" pitchFamily="2" charset="-79"/>
                <a:cs typeface="Aharoni" panose="02010803020104030203" pitchFamily="2" charset="-79"/>
              </a:rPr>
              <a:t>.</a:t>
            </a:r>
          </a:p>
          <a:p>
            <a:pPr marL="0" indent="0" algn="r">
              <a:buNone/>
            </a:pPr>
            <a:r>
              <a:rPr lang="en-US" dirty="0">
                <a:solidFill>
                  <a:srgbClr val="000000"/>
                </a:solidFill>
              </a:rPr>
              <a:t>	</a:t>
            </a:r>
            <a:r>
              <a:rPr lang="en-US" dirty="0" smtClean="0">
                <a:solidFill>
                  <a:srgbClr val="000000"/>
                </a:solidFill>
              </a:rPr>
              <a:t>		</a:t>
            </a:r>
            <a:r>
              <a:rPr lang="en-US" sz="2000" dirty="0" smtClean="0">
                <a:solidFill>
                  <a:srgbClr val="000000"/>
                </a:solidFill>
              </a:rPr>
              <a:t>(Carnegie Melon)</a:t>
            </a:r>
            <a:endParaRPr lang="en-US" sz="2000" dirty="0">
              <a:solidFill>
                <a:srgbClr val="000000"/>
              </a:solidFill>
            </a:endParaRPr>
          </a:p>
        </p:txBody>
      </p:sp>
    </p:spTree>
    <p:extLst>
      <p:ext uri="{BB962C8B-B14F-4D97-AF65-F5344CB8AC3E}">
        <p14:creationId xmlns:p14="http://schemas.microsoft.com/office/powerpoint/2010/main" val="248414979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Homework is practice of what has already been learned, </a:t>
            </a:r>
          </a:p>
          <a:p>
            <a:pPr algn="ctr"/>
            <a:r>
              <a:rPr lang="en-US" sz="2800" dirty="0" smtClean="0">
                <a:solidFill>
                  <a:prstClr val="black"/>
                </a:solidFill>
                <a:latin typeface="Aharoni" panose="02010803020104030203" pitchFamily="2" charset="-79"/>
                <a:cs typeface="Aharoni" panose="02010803020104030203" pitchFamily="2" charset="-79"/>
              </a:rPr>
              <a:t>not for learning content for the very first time.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883617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1525" y="2047875"/>
            <a:ext cx="11001375" cy="2123658"/>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Assess/Grading </a:t>
            </a:r>
          </a:p>
          <a:p>
            <a:pPr algn="r"/>
            <a:r>
              <a:rPr lang="en-US" sz="6600" dirty="0" smtClean="0">
                <a:latin typeface="Aharoni" panose="02010803020104030203" pitchFamily="2" charset="-79"/>
                <a:cs typeface="Aharoni" panose="02010803020104030203" pitchFamily="2" charset="-79"/>
              </a:rPr>
              <a:t>Principles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9185874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When instructing and grading, </a:t>
            </a:r>
          </a:p>
          <a:p>
            <a:pPr algn="ctr"/>
            <a:r>
              <a:rPr lang="en-US" sz="2800" dirty="0" smtClean="0">
                <a:solidFill>
                  <a:prstClr val="black"/>
                </a:solidFill>
                <a:latin typeface="Aharoni" panose="02010803020104030203" pitchFamily="2" charset="-79"/>
                <a:cs typeface="Aharoni" panose="02010803020104030203" pitchFamily="2" charset="-79"/>
              </a:rPr>
              <a:t>I am criterion-referenced, not norm-referenced.</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744624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7900" y="2254251"/>
            <a:ext cx="8229600" cy="1650999"/>
          </a:xfrm>
        </p:spPr>
        <p:txBody>
          <a:bodyPr/>
          <a:lstStyle/>
          <a:p>
            <a:pPr marL="0" indent="0">
              <a:buNone/>
            </a:pPr>
            <a:r>
              <a:rPr lang="en-US" sz="2800" dirty="0" smtClean="0">
                <a:latin typeface="Aharoni" panose="02010803020104030203" pitchFamily="2" charset="-79"/>
                <a:cs typeface="Aharoni" panose="02010803020104030203" pitchFamily="2" charset="-79"/>
              </a:rPr>
              <a:t>	</a:t>
            </a:r>
            <a:r>
              <a:rPr lang="en-US" sz="2800" dirty="0" smtClean="0">
                <a:solidFill>
                  <a:srgbClr val="000000"/>
                </a:solidFill>
                <a:latin typeface="Aharoni" panose="02010803020104030203" pitchFamily="2" charset="-79"/>
                <a:cs typeface="Aharoni" panose="02010803020104030203" pitchFamily="2" charset="-79"/>
              </a:rPr>
              <a:t>The important question is not, “What is the standard?”  The most important question is, “What evidence of the standard will we tolerate as indicators of mastery?”</a:t>
            </a:r>
          </a:p>
        </p:txBody>
      </p:sp>
    </p:spTree>
    <p:extLst>
      <p:ext uri="{BB962C8B-B14F-4D97-AF65-F5344CB8AC3E}">
        <p14:creationId xmlns:p14="http://schemas.microsoft.com/office/powerpoint/2010/main" val="3198524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Grades are communication, </a:t>
            </a:r>
          </a:p>
          <a:p>
            <a:pPr algn="ctr"/>
            <a:r>
              <a:rPr lang="en-US" sz="2800" dirty="0" smtClean="0">
                <a:solidFill>
                  <a:prstClr val="black"/>
                </a:solidFill>
                <a:latin typeface="Aharoni" panose="02010803020104030203" pitchFamily="2" charset="-79"/>
                <a:cs typeface="Aharoni" panose="02010803020104030203" pitchFamily="2" charset="-79"/>
              </a:rPr>
              <a:t>not compensation.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716532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Title 1"/>
          <p:cNvSpPr>
            <a:spLocks noGrp="1"/>
          </p:cNvSpPr>
          <p:nvPr>
            <p:ph type="title"/>
          </p:nvPr>
        </p:nvSpPr>
        <p:spPr/>
        <p:txBody>
          <a:bodyPr/>
          <a:lstStyle/>
          <a:p>
            <a:r>
              <a:rPr lang="en-US" b="1" dirty="0" smtClean="0">
                <a:solidFill>
                  <a:schemeClr val="tx1"/>
                </a:solidFill>
                <a:latin typeface="Segoe Print" panose="02000600000000000000" pitchFamily="2" charset="0"/>
              </a:rPr>
              <a:t>What Were We Thinking?</a:t>
            </a:r>
          </a:p>
        </p:txBody>
      </p:sp>
      <p:sp>
        <p:nvSpPr>
          <p:cNvPr id="313347" name="Content Placeholder 2"/>
          <p:cNvSpPr>
            <a:spLocks noGrp="1"/>
          </p:cNvSpPr>
          <p:nvPr>
            <p:ph idx="1"/>
          </p:nvPr>
        </p:nvSpPr>
        <p:spPr>
          <a:xfrm>
            <a:off x="2209800" y="1676400"/>
            <a:ext cx="7772400" cy="4114800"/>
          </a:xfrm>
        </p:spPr>
        <p:txBody>
          <a:bodyPr/>
          <a:lstStyle/>
          <a:p>
            <a:r>
              <a:rPr lang="en-US" sz="2800" dirty="0"/>
              <a:t>Everyone in the same subject in this grade level is on the same page on the same day of the week</a:t>
            </a:r>
          </a:p>
          <a:p>
            <a:r>
              <a:rPr lang="en-US" sz="2800" dirty="0"/>
              <a:t>Plan accordingly because there is no more paper supply after January</a:t>
            </a:r>
          </a:p>
          <a:p>
            <a:r>
              <a:rPr lang="en-US" sz="2800" dirty="0"/>
              <a:t>The master schedule cannot be changed to accommodate a compelling guest speaker.</a:t>
            </a:r>
          </a:p>
          <a:p>
            <a:r>
              <a:rPr lang="en-US" sz="2800" dirty="0"/>
              <a:t>Students cannot re-do final exams. </a:t>
            </a:r>
          </a:p>
          <a:p>
            <a:r>
              <a:rPr lang="en-US" sz="2800" dirty="0"/>
              <a:t>Sacrifice good pedagogy because people who are untrained are telling you what to do.</a:t>
            </a:r>
          </a:p>
        </p:txBody>
      </p:sp>
    </p:spTree>
    <p:extLst>
      <p:ext uri="{BB962C8B-B14F-4D97-AF65-F5344CB8AC3E}">
        <p14:creationId xmlns:p14="http://schemas.microsoft.com/office/powerpoint/2010/main" val="130532522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2857500"/>
            <a:ext cx="11001375" cy="1815882"/>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Anything that diffuses the accuracy of a grade</a:t>
            </a:r>
          </a:p>
          <a:p>
            <a:pPr algn="ctr"/>
            <a:r>
              <a:rPr lang="en-US" sz="2800" dirty="0" smtClean="0">
                <a:solidFill>
                  <a:prstClr val="black"/>
                </a:solidFill>
                <a:latin typeface="Aharoni" panose="02010803020104030203" pitchFamily="2" charset="-79"/>
                <a:cs typeface="Aharoni" panose="02010803020104030203" pitchFamily="2" charset="-79"/>
              </a:rPr>
              <a:t> is removed from our grading practice. </a:t>
            </a:r>
          </a:p>
          <a:p>
            <a:pPr algn="ctr"/>
            <a:r>
              <a:rPr lang="en-US" sz="2800" dirty="0" smtClean="0">
                <a:solidFill>
                  <a:prstClr val="black"/>
                </a:solidFill>
                <a:latin typeface="Aharoni" panose="02010803020104030203" pitchFamily="2" charset="-79"/>
                <a:cs typeface="Aharoni" panose="02010803020104030203" pitchFamily="2" charset="-79"/>
              </a:rPr>
              <a:t>We cannot conflate reports of compliance</a:t>
            </a:r>
          </a:p>
          <a:p>
            <a:pPr algn="ctr"/>
            <a:r>
              <a:rPr lang="en-US" sz="2800" dirty="0" smtClean="0">
                <a:solidFill>
                  <a:prstClr val="black"/>
                </a:solidFill>
                <a:latin typeface="Aharoni" panose="02010803020104030203" pitchFamily="2" charset="-79"/>
                <a:cs typeface="Aharoni" panose="02010803020104030203" pitchFamily="2" charset="-79"/>
              </a:rPr>
              <a:t> with evidence of mastery.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060556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Just because something is mathematically easy to calculate</a:t>
            </a:r>
          </a:p>
          <a:p>
            <a:pPr algn="ctr"/>
            <a:r>
              <a:rPr lang="en-US" sz="2800" dirty="0" smtClean="0">
                <a:solidFill>
                  <a:prstClr val="black"/>
                </a:solidFill>
                <a:latin typeface="Aharoni" panose="02010803020104030203" pitchFamily="2" charset="-79"/>
                <a:cs typeface="Aharoni" panose="02010803020104030203" pitchFamily="2" charset="-79"/>
              </a:rPr>
              <a:t> doesn’t mean it’s pedagogically correct.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4681987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Averaging scores distorts the accuracy </a:t>
            </a:r>
          </a:p>
          <a:p>
            <a:pPr algn="ctr"/>
            <a:r>
              <a:rPr lang="en-US" sz="2800" dirty="0" smtClean="0">
                <a:solidFill>
                  <a:prstClr val="black"/>
                </a:solidFill>
                <a:latin typeface="Aharoni" panose="02010803020104030203" pitchFamily="2" charset="-79"/>
                <a:cs typeface="Aharoni" panose="02010803020104030203" pitchFamily="2" charset="-79"/>
              </a:rPr>
              <a:t>of grades reported for any one individual.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7423301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Assessment accuracy increases </a:t>
            </a:r>
          </a:p>
          <a:p>
            <a:pPr algn="ctr"/>
            <a:r>
              <a:rPr lang="en-US" sz="2800" dirty="0" smtClean="0">
                <a:solidFill>
                  <a:prstClr val="black"/>
                </a:solidFill>
                <a:latin typeface="Aharoni" panose="02010803020104030203" pitchFamily="2" charset="-79"/>
                <a:cs typeface="Aharoni" panose="02010803020104030203" pitchFamily="2" charset="-79"/>
              </a:rPr>
              <a:t>with sample size and multiple assessments.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854391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Being good at taking standardized tests doesn’t </a:t>
            </a:r>
          </a:p>
          <a:p>
            <a:pPr algn="ctr"/>
            <a:r>
              <a:rPr lang="en-US" sz="2800" dirty="0" smtClean="0">
                <a:solidFill>
                  <a:prstClr val="black"/>
                </a:solidFill>
                <a:latin typeface="Aharoni" panose="02010803020104030203" pitchFamily="2" charset="-79"/>
                <a:cs typeface="Aharoni" panose="02010803020104030203" pitchFamily="2" charset="-79"/>
              </a:rPr>
              <a:t>qualify students for creative contribution to society.</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4335922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Removing students from </a:t>
            </a:r>
            <a:r>
              <a:rPr lang="en-US" sz="2800" dirty="0" err="1" smtClean="0">
                <a:solidFill>
                  <a:prstClr val="black"/>
                </a:solidFill>
                <a:latin typeface="Aharoni" panose="02010803020104030203" pitchFamily="2" charset="-79"/>
                <a:cs typeface="Aharoni" panose="02010803020104030203" pitchFamily="2" charset="-79"/>
              </a:rPr>
              <a:t>p.e.</a:t>
            </a:r>
            <a:r>
              <a:rPr lang="en-US" sz="2800" dirty="0" smtClean="0">
                <a:solidFill>
                  <a:prstClr val="black"/>
                </a:solidFill>
                <a:latin typeface="Aharoni" panose="02010803020104030203" pitchFamily="2" charset="-79"/>
                <a:cs typeface="Aharoni" panose="02010803020104030203" pitchFamily="2" charset="-79"/>
              </a:rPr>
              <a:t>, fine and performing arts classes in order to double up on reading and math classes for standardized test success actually does more harm than good.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1413919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815882"/>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Recovering in full from failure </a:t>
            </a:r>
          </a:p>
          <a:p>
            <a:pPr algn="ctr"/>
            <a:r>
              <a:rPr lang="en-US" sz="2800" dirty="0" smtClean="0">
                <a:solidFill>
                  <a:prstClr val="black"/>
                </a:solidFill>
                <a:latin typeface="Aharoni" panose="02010803020104030203" pitchFamily="2" charset="-79"/>
                <a:cs typeface="Aharoni" panose="02010803020104030203" pitchFamily="2" charset="-79"/>
              </a:rPr>
              <a:t>teaches more than being labeled for failure can teach. </a:t>
            </a:r>
          </a:p>
          <a:p>
            <a:pPr algn="ctr"/>
            <a:r>
              <a:rPr lang="en-US" sz="2800" dirty="0" smtClean="0">
                <a:solidFill>
                  <a:prstClr val="black"/>
                </a:solidFill>
                <a:latin typeface="Aharoni" panose="02010803020104030203" pitchFamily="2" charset="-79"/>
                <a:cs typeface="Aharoni" panose="02010803020104030203" pitchFamily="2" charset="-79"/>
              </a:rPr>
              <a:t>We should not let a student’s lack of </a:t>
            </a:r>
            <a:r>
              <a:rPr lang="en-US" sz="2800" dirty="0" err="1" smtClean="0">
                <a:solidFill>
                  <a:prstClr val="black"/>
                </a:solidFill>
                <a:latin typeface="Aharoni" panose="02010803020104030203" pitchFamily="2" charset="-79"/>
                <a:cs typeface="Aharoni" panose="02010803020104030203" pitchFamily="2" charset="-79"/>
              </a:rPr>
              <a:t>developmnt</a:t>
            </a:r>
            <a:endParaRPr lang="en-US" sz="2800" dirty="0" smtClean="0">
              <a:solidFill>
                <a:prstClr val="black"/>
              </a:solidFill>
              <a:latin typeface="Aharoni" panose="02010803020104030203" pitchFamily="2" charset="-79"/>
              <a:cs typeface="Aharoni" panose="02010803020104030203" pitchFamily="2" charset="-79"/>
            </a:endParaRPr>
          </a:p>
          <a:p>
            <a:pPr algn="ctr"/>
            <a:r>
              <a:rPr lang="en-US" sz="2800" dirty="0" smtClean="0">
                <a:solidFill>
                  <a:prstClr val="black"/>
                </a:solidFill>
                <a:latin typeface="Aharoni" panose="02010803020104030203" pitchFamily="2" charset="-79"/>
                <a:cs typeface="Aharoni" panose="02010803020104030203" pitchFamily="2" charset="-79"/>
              </a:rPr>
              <a:t>dictate his learning, and thereby, his destiny.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8390516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Fair isn’t always equal, </a:t>
            </a:r>
          </a:p>
          <a:p>
            <a:pPr algn="ctr"/>
            <a:r>
              <a:rPr lang="en-US" sz="2800" dirty="0" smtClean="0">
                <a:solidFill>
                  <a:prstClr val="black"/>
                </a:solidFill>
                <a:latin typeface="Aharoni" panose="02010803020104030203" pitchFamily="2" charset="-79"/>
                <a:cs typeface="Aharoni" panose="02010803020104030203" pitchFamily="2" charset="-79"/>
              </a:rPr>
              <a:t>and I will always be fair.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9274716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276475" y="2219325"/>
            <a:ext cx="8229600" cy="2000250"/>
          </a:xfrm>
        </p:spPr>
        <p:txBody>
          <a:bodyPr/>
          <a:lstStyle/>
          <a:p>
            <a:pPr eaLnBrk="1" hangingPunct="1">
              <a:buFontTx/>
              <a:buNone/>
              <a:defRPr/>
            </a:pPr>
            <a:r>
              <a:rPr lang="en-US" sz="2800" dirty="0" smtClean="0">
                <a:effectLst/>
                <a:latin typeface="Aharoni" panose="02010803020104030203" pitchFamily="2" charset="-79"/>
                <a:cs typeface="Aharoni" panose="02010803020104030203" pitchFamily="2" charset="-79"/>
              </a:rPr>
              <a:t>		</a:t>
            </a:r>
            <a:r>
              <a:rPr lang="en-US" sz="2800" dirty="0" smtClean="0">
                <a:solidFill>
                  <a:srgbClr val="000000"/>
                </a:solidFill>
                <a:effectLst/>
                <a:latin typeface="Aharoni" panose="02010803020104030203" pitchFamily="2" charset="-79"/>
                <a:cs typeface="Aharoni" panose="02010803020104030203" pitchFamily="2" charset="-79"/>
              </a:rPr>
              <a:t>Formative, descriptive feedback is critical to a student’s success, but such feedback loses it’s instructional impact when the formative task is judged or evaluated. </a:t>
            </a:r>
          </a:p>
        </p:txBody>
      </p:sp>
    </p:spTree>
    <p:extLst>
      <p:ext uri="{BB962C8B-B14F-4D97-AF65-F5344CB8AC3E}">
        <p14:creationId xmlns:p14="http://schemas.microsoft.com/office/powerpoint/2010/main" val="20747026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Parroting is not mastery. </a:t>
            </a:r>
          </a:p>
          <a:p>
            <a:pPr algn="ctr"/>
            <a:r>
              <a:rPr lang="en-US" sz="2800" dirty="0" smtClean="0">
                <a:latin typeface="Aharoni" panose="02010803020104030203" pitchFamily="2" charset="-79"/>
                <a:cs typeface="Aharoni" panose="02010803020104030203" pitchFamily="2" charset="-79"/>
              </a:rPr>
              <a:t>Skillful, intellectual agility is. </a:t>
            </a:r>
          </a:p>
          <a:p>
            <a:pPr algn="ctr"/>
            <a:r>
              <a:rPr lang="en-US" sz="2800" dirty="0" smtClean="0">
                <a:latin typeface="Aharoni" panose="02010803020104030203" pitchFamily="2" charset="-79"/>
                <a:cs typeface="Aharoni" panose="02010803020104030203" pitchFamily="2" charset="-79"/>
              </a:rPr>
              <a:t>I teach for mastery.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263855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Title 1"/>
          <p:cNvSpPr>
            <a:spLocks noGrp="1"/>
          </p:cNvSpPr>
          <p:nvPr>
            <p:ph type="title"/>
          </p:nvPr>
        </p:nvSpPr>
        <p:spPr/>
        <p:txBody>
          <a:bodyPr/>
          <a:lstStyle/>
          <a:p>
            <a:r>
              <a:rPr lang="en-US" b="1" dirty="0" smtClean="0">
                <a:solidFill>
                  <a:schemeClr val="tx1"/>
                </a:solidFill>
                <a:latin typeface="Segoe Print" panose="02000600000000000000" pitchFamily="2" charset="0"/>
              </a:rPr>
              <a:t>What Were We Thinking?</a:t>
            </a:r>
          </a:p>
        </p:txBody>
      </p:sp>
      <p:sp>
        <p:nvSpPr>
          <p:cNvPr id="314371" name="Content Placeholder 2"/>
          <p:cNvSpPr>
            <a:spLocks noGrp="1"/>
          </p:cNvSpPr>
          <p:nvPr>
            <p:ph idx="1"/>
          </p:nvPr>
        </p:nvSpPr>
        <p:spPr>
          <a:xfrm>
            <a:off x="2209800" y="1752600"/>
            <a:ext cx="7772400" cy="4114800"/>
          </a:xfrm>
        </p:spPr>
        <p:txBody>
          <a:bodyPr/>
          <a:lstStyle/>
          <a:p>
            <a:r>
              <a:rPr lang="en-US" sz="2400" dirty="0"/>
              <a:t>We can’t incorporate a new “app” in our lessons because it promotes the use of personal technology that school hasn’t sanctioned.</a:t>
            </a:r>
          </a:p>
          <a:p>
            <a:r>
              <a:rPr lang="en-US" sz="2400" dirty="0"/>
              <a:t>Our new students are three grade levels below grade level proficiencies but they have to do well on the final exam anyway.</a:t>
            </a:r>
          </a:p>
          <a:p>
            <a:r>
              <a:rPr lang="en-US" sz="2400" dirty="0"/>
              <a:t>We can’t take that field trip with the class because that would be too much time away from preparing for the annual state or provincial exam.</a:t>
            </a:r>
          </a:p>
          <a:p>
            <a:r>
              <a:rPr lang="en-US" sz="2400" dirty="0"/>
              <a:t>“Stop being so creative,” a colleague comments. “You’re making me look bad.” </a:t>
            </a:r>
          </a:p>
        </p:txBody>
      </p:sp>
    </p:spTree>
    <p:extLst>
      <p:ext uri="{BB962C8B-B14F-4D97-AF65-F5344CB8AC3E}">
        <p14:creationId xmlns:p14="http://schemas.microsoft.com/office/powerpoint/2010/main" val="129610160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1981200" y="2133602"/>
            <a:ext cx="8229600" cy="1495424"/>
          </a:xfrm>
        </p:spPr>
        <p:txBody>
          <a:bodyPr/>
          <a:lstStyle/>
          <a:p>
            <a:pPr eaLnBrk="1" hangingPunct="1">
              <a:buFontTx/>
              <a:buNone/>
            </a:pPr>
            <a:r>
              <a:rPr lang="en-US" dirty="0" smtClean="0"/>
              <a:t>		</a:t>
            </a:r>
            <a:r>
              <a:rPr lang="en-US" sz="2800" dirty="0" smtClean="0">
                <a:solidFill>
                  <a:srgbClr val="000000"/>
                </a:solidFill>
                <a:latin typeface="Aharoni" panose="02010803020104030203" pitchFamily="2" charset="-79"/>
                <a:cs typeface="Aharoni" panose="02010803020104030203" pitchFamily="2" charset="-79"/>
              </a:rPr>
              <a:t>If students can articulate the learning goal and their position in relation to it, they can achieve it significantly more often.  </a:t>
            </a:r>
            <a:r>
              <a:rPr lang="en-US" sz="2800" b="1" dirty="0" smtClean="0">
                <a:solidFill>
                  <a:srgbClr val="000000"/>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739878411"/>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2552700"/>
            <a:ext cx="7143750" cy="2123658"/>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Scenarios/</a:t>
            </a:r>
          </a:p>
          <a:p>
            <a:pPr algn="r"/>
            <a:r>
              <a:rPr lang="en-US" sz="6600" dirty="0" smtClean="0">
                <a:latin typeface="Aharoni" panose="02010803020104030203" pitchFamily="2" charset="-79"/>
                <a:cs typeface="Aharoni" panose="02010803020104030203" pitchFamily="2" charset="-79"/>
              </a:rPr>
              <a:t>Hypotheticals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6265469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889125" y="1705611"/>
            <a:ext cx="8610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Two students struggle with graphing the intersection of two inequalities, so the teacher asks them to graph only one instead.  </a:t>
            </a:r>
          </a:p>
          <a:p>
            <a:pPr fontAlgn="base">
              <a:spcBef>
                <a:spcPct val="0"/>
              </a:spcBef>
              <a:spcAft>
                <a:spcPct val="0"/>
              </a:spcAft>
            </a:pPr>
            <a:endParaRPr lang="en-US" sz="24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en-US" sz="2400" dirty="0">
                <a:solidFill>
                  <a:srgbClr val="000000"/>
                </a:solidFill>
                <a:ea typeface="Calibri" panose="020F0502020204030204" pitchFamily="34" charset="0"/>
                <a:cs typeface="Times New Roman" panose="02020603050405020304" pitchFamily="18" charset="0"/>
              </a:rPr>
              <a:t>A student gets 100% on a pre-test, so the teacher asks the  student to do a personal research topic related to the general subject of the unit for the duration of their studies.  </a:t>
            </a:r>
          </a:p>
          <a:p>
            <a:pPr fontAlgn="base">
              <a:spcBef>
                <a:spcPct val="0"/>
              </a:spcBef>
              <a:spcAft>
                <a:spcPct val="0"/>
              </a:spcAft>
            </a:pPr>
            <a:r>
              <a:rPr lang="en-US" sz="2400" dirty="0">
                <a:solidFill>
                  <a:srgbClr val="000000"/>
                </a:solidFill>
                <a:ea typeface="Calibri" panose="020F0502020204030204" pitchFamily="34" charset="0"/>
                <a:cs typeface="Times New Roman" panose="02020603050405020304" pitchFamily="18" charset="0"/>
              </a:rPr>
              <a:t>  </a:t>
            </a:r>
          </a:p>
        </p:txBody>
      </p:sp>
      <p:sp>
        <p:nvSpPr>
          <p:cNvPr id="17411" name="TextBox 1"/>
          <p:cNvSpPr txBox="1">
            <a:spLocks noChangeArrowheads="1"/>
          </p:cNvSpPr>
          <p:nvPr/>
        </p:nvSpPr>
        <p:spPr bwMode="auto">
          <a:xfrm>
            <a:off x="2590800" y="18732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dirty="0">
                <a:solidFill>
                  <a:srgbClr val="000000"/>
                </a:solidFill>
                <a:latin typeface="Aharoni" panose="02010803020104030203" pitchFamily="2" charset="-79"/>
                <a:cs typeface="Aharoni" panose="02010803020104030203" pitchFamily="2" charset="-79"/>
              </a:rPr>
              <a:t>A</a:t>
            </a:r>
          </a:p>
        </p:txBody>
      </p:sp>
    </p:spTree>
    <p:extLst>
      <p:ext uri="{BB962C8B-B14F-4D97-AF65-F5344CB8AC3E}">
        <p14:creationId xmlns:p14="http://schemas.microsoft.com/office/powerpoint/2010/main" val="408821204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851025" y="1534161"/>
            <a:ext cx="8610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smtClean="0">
                <a:solidFill>
                  <a:srgbClr val="000000"/>
                </a:solidFill>
                <a:ea typeface="Calibri" panose="020F0502020204030204" pitchFamily="34" charset="0"/>
                <a:cs typeface="Times New Roman" panose="02020603050405020304" pitchFamily="18" charset="0"/>
              </a:rPr>
              <a:t>All </a:t>
            </a:r>
            <a:r>
              <a:rPr lang="en-US" sz="2400" dirty="0">
                <a:solidFill>
                  <a:srgbClr val="000000"/>
                </a:solidFill>
                <a:ea typeface="Calibri" panose="020F0502020204030204" pitchFamily="34" charset="0"/>
                <a:cs typeface="Times New Roman" panose="02020603050405020304" pitchFamily="18" charset="0"/>
              </a:rPr>
              <a:t>students in Mr. Brown’s class keep journals in math.  The type of journal matches each student’s strengths and interests.  For example, one journal is for the students whose verbal skills are stronger than their math skills.  Students keep a list of math terms learned in class and then use the terms in sentences.  Another journal is for students have good visual-spatial skills.  These students draw pictures to remind them of math vocabulary.</a:t>
            </a:r>
            <a:endParaRPr lang="en-US" sz="2000" dirty="0">
              <a:solidFill>
                <a:srgbClr val="000000"/>
              </a:solidFill>
              <a:ea typeface="Calibri" panose="020F0502020204030204" pitchFamily="34" charset="0"/>
              <a:cs typeface="Times New Roman" panose="02020603050405020304" pitchFamily="18" charset="0"/>
            </a:endParaRPr>
          </a:p>
        </p:txBody>
      </p:sp>
      <p:sp>
        <p:nvSpPr>
          <p:cNvPr id="17411" name="TextBox 1"/>
          <p:cNvSpPr txBox="1">
            <a:spLocks noChangeArrowheads="1"/>
          </p:cNvSpPr>
          <p:nvPr/>
        </p:nvSpPr>
        <p:spPr bwMode="auto">
          <a:xfrm>
            <a:off x="2590800" y="18732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dirty="0" smtClean="0">
                <a:solidFill>
                  <a:srgbClr val="000000"/>
                </a:solidFill>
                <a:latin typeface="Aharoni" panose="02010803020104030203" pitchFamily="2" charset="-79"/>
                <a:cs typeface="Aharoni" panose="02010803020104030203" pitchFamily="2" charset="-79"/>
              </a:rPr>
              <a:t>B</a:t>
            </a:r>
            <a:endParaRPr lang="en-US" sz="32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236934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971675" y="1337711"/>
            <a:ext cx="86106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smtClean="0">
                <a:solidFill>
                  <a:srgbClr val="000000"/>
                </a:solidFill>
                <a:ea typeface="Calibri" panose="020F0502020204030204" pitchFamily="34" charset="0"/>
                <a:cs typeface="Times New Roman" panose="02020603050405020304" pitchFamily="18" charset="0"/>
              </a:rPr>
              <a:t>Upon receiving his paper and reading the poor grade recorded at the top, a student looks the teacher in the eye and says loud enough for the class to hear: “You bitch!”</a:t>
            </a:r>
          </a:p>
          <a:p>
            <a:pPr fontAlgn="base">
              <a:spcBef>
                <a:spcPct val="0"/>
              </a:spcBef>
              <a:spcAft>
                <a:spcPct val="0"/>
              </a:spcAft>
            </a:pPr>
            <a:endParaRPr lang="en-US" sz="24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en-US" sz="2400" dirty="0">
                <a:solidFill>
                  <a:srgbClr val="000000"/>
                </a:solidFill>
                <a:ea typeface="Calibri" panose="020F0502020204030204" pitchFamily="34" charset="0"/>
                <a:cs typeface="Times New Roman" panose="02020603050405020304" pitchFamily="18" charset="0"/>
              </a:rPr>
              <a:t>The teacher raises or lowers what she expects of students regarding the grade level curriculum based on their developmental level, and she adjusts her assignments for them accordingly.</a:t>
            </a:r>
          </a:p>
          <a:p>
            <a:pPr fontAlgn="base">
              <a:spcBef>
                <a:spcPct val="0"/>
              </a:spcBef>
              <a:spcAft>
                <a:spcPct val="0"/>
              </a:spcAft>
            </a:pPr>
            <a:endParaRPr lang="en-US" sz="2000" dirty="0" smtClean="0">
              <a:solidFill>
                <a:srgbClr val="FFFF00"/>
              </a:solidFill>
              <a:ea typeface="Calibri" panose="020F0502020204030204" pitchFamily="34" charset="0"/>
              <a:cs typeface="Times New Roman" panose="02020603050405020304" pitchFamily="18" charset="0"/>
            </a:endParaRPr>
          </a:p>
          <a:p>
            <a:pPr fontAlgn="base">
              <a:spcBef>
                <a:spcPct val="0"/>
              </a:spcBef>
              <a:spcAft>
                <a:spcPct val="0"/>
              </a:spcAft>
            </a:pPr>
            <a:endParaRPr lang="en-US" sz="2000" dirty="0">
              <a:solidFill>
                <a:srgbClr val="FFFF00"/>
              </a:solidFill>
              <a:ea typeface="Calibri" panose="020F0502020204030204" pitchFamily="34" charset="0"/>
              <a:cs typeface="Times New Roman" panose="02020603050405020304" pitchFamily="18" charset="0"/>
            </a:endParaRPr>
          </a:p>
          <a:p>
            <a:pPr fontAlgn="base">
              <a:spcBef>
                <a:spcPct val="0"/>
              </a:spcBef>
              <a:spcAft>
                <a:spcPct val="0"/>
              </a:spcAft>
            </a:pPr>
            <a:endParaRPr lang="en-US" sz="2000" dirty="0" smtClean="0">
              <a:solidFill>
                <a:srgbClr val="FFFF00"/>
              </a:solidFill>
              <a:ea typeface="Calibri" panose="020F0502020204030204" pitchFamily="34" charset="0"/>
              <a:cs typeface="Times New Roman" panose="02020603050405020304" pitchFamily="18" charset="0"/>
            </a:endParaRPr>
          </a:p>
          <a:p>
            <a:pPr fontAlgn="base">
              <a:spcBef>
                <a:spcPct val="0"/>
              </a:spcBef>
              <a:spcAft>
                <a:spcPct val="0"/>
              </a:spcAft>
            </a:pPr>
            <a:endParaRPr lang="en-US" sz="2000" dirty="0">
              <a:solidFill>
                <a:srgbClr val="FFFF00"/>
              </a:solidFill>
              <a:ea typeface="Calibri" panose="020F0502020204030204" pitchFamily="34" charset="0"/>
              <a:cs typeface="Times New Roman" panose="02020603050405020304" pitchFamily="18" charset="0"/>
            </a:endParaRPr>
          </a:p>
        </p:txBody>
      </p:sp>
      <p:sp>
        <p:nvSpPr>
          <p:cNvPr id="17411" name="TextBox 1"/>
          <p:cNvSpPr txBox="1">
            <a:spLocks noChangeArrowheads="1"/>
          </p:cNvSpPr>
          <p:nvPr/>
        </p:nvSpPr>
        <p:spPr bwMode="auto">
          <a:xfrm>
            <a:off x="2590800" y="18732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dirty="0" smtClean="0">
                <a:solidFill>
                  <a:srgbClr val="000000"/>
                </a:solidFill>
                <a:latin typeface="Aharoni" panose="02010803020104030203" pitchFamily="2" charset="-79"/>
                <a:cs typeface="Aharoni" panose="02010803020104030203" pitchFamily="2" charset="-79"/>
              </a:rPr>
              <a:t>C</a:t>
            </a:r>
            <a:endParaRPr lang="en-US" sz="32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4043974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170113" y="1662747"/>
            <a:ext cx="85344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rPr>
              <a:t>In the same 30 minutes, advanced students get 25 math problems while struggling students are assigned only five.   </a:t>
            </a: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sz="2400" dirty="0">
                <a:solidFill>
                  <a:srgbClr val="000000"/>
                </a:solidFill>
              </a:rPr>
              <a:t>A student who seems to mix up decimal places and place values in his math problems is asked to do his work on graph paper, even on tests, thereby keeping his numbers clearly within their columns. </a:t>
            </a:r>
          </a:p>
          <a:p>
            <a:pPr fontAlgn="base">
              <a:spcBef>
                <a:spcPct val="0"/>
              </a:spcBef>
              <a:spcAft>
                <a:spcPct val="0"/>
              </a:spcAft>
            </a:pPr>
            <a:endParaRPr lang="en-US" sz="2400" dirty="0">
              <a:solidFill>
                <a:prstClr val="white"/>
              </a:solidFill>
            </a:endParaRPr>
          </a:p>
        </p:txBody>
      </p:sp>
      <p:sp>
        <p:nvSpPr>
          <p:cNvPr id="18435" name="TextBox 1"/>
          <p:cNvSpPr txBox="1">
            <a:spLocks noChangeArrowheads="1"/>
          </p:cNvSpPr>
          <p:nvPr/>
        </p:nvSpPr>
        <p:spPr bwMode="auto">
          <a:xfrm>
            <a:off x="5638800" y="457201"/>
            <a:ext cx="91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D</a:t>
            </a:r>
            <a:endParaRPr lang="en-US" sz="4000" b="1" dirty="0">
              <a:solidFill>
                <a:srgbClr val="000000"/>
              </a:solidFill>
            </a:endParaRPr>
          </a:p>
        </p:txBody>
      </p:sp>
    </p:spTree>
    <p:extLst>
      <p:ext uri="{BB962C8B-B14F-4D97-AF65-F5344CB8AC3E}">
        <p14:creationId xmlns:p14="http://schemas.microsoft.com/office/powerpoint/2010/main" val="58270469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049463" y="1624966"/>
            <a:ext cx="85344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rPr>
              <a:t>The student didn’t use his time wisely on this week’s project.  As a result, he submits a very poor version of what he can normally achieve, and it receives a low grade.  The teacher lets the student re-do the project over the next few days, however, and he does it well.   The teacher then attributes full credit to the student for having mastered the relevant standards.       </a:t>
            </a:r>
          </a:p>
          <a:p>
            <a:pPr fontAlgn="base">
              <a:spcBef>
                <a:spcPct val="0"/>
              </a:spcBef>
              <a:spcAft>
                <a:spcPct val="0"/>
              </a:spcAft>
            </a:pPr>
            <a:r>
              <a:rPr lang="en-US" sz="2400" dirty="0">
                <a:solidFill>
                  <a:srgbClr val="000000"/>
                </a:solidFill>
              </a:rPr>
              <a:t> </a:t>
            </a:r>
            <a:endParaRPr lang="en-US" sz="2400" dirty="0" smtClean="0">
              <a:solidFill>
                <a:srgbClr val="000000"/>
              </a:solidFill>
            </a:endParaRP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sz="2400" dirty="0">
                <a:solidFill>
                  <a:srgbClr val="000000"/>
                </a:solidFill>
              </a:rPr>
              <a:t>The teacher gives students a list of 50 methods to represent their learning for the final project and asks them to choose any two of them to complete.  </a:t>
            </a:r>
          </a:p>
        </p:txBody>
      </p:sp>
      <p:sp>
        <p:nvSpPr>
          <p:cNvPr id="20483" name="TextBox 2"/>
          <p:cNvSpPr txBox="1">
            <a:spLocks noChangeArrowheads="1"/>
          </p:cNvSpPr>
          <p:nvPr/>
        </p:nvSpPr>
        <p:spPr bwMode="auto">
          <a:xfrm>
            <a:off x="5562600" y="5334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E</a:t>
            </a:r>
            <a:endParaRPr lang="en-US" sz="4000" b="1" dirty="0">
              <a:solidFill>
                <a:srgbClr val="000000"/>
              </a:solidFill>
            </a:endParaRPr>
          </a:p>
        </p:txBody>
      </p:sp>
    </p:spTree>
    <p:extLst>
      <p:ext uri="{BB962C8B-B14F-4D97-AF65-F5344CB8AC3E}">
        <p14:creationId xmlns:p14="http://schemas.microsoft.com/office/powerpoint/2010/main" val="262156994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828800" y="1447801"/>
            <a:ext cx="86106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p>
            <a:pPr eaLnBrk="0" fontAlgn="base" hangingPunct="0">
              <a:spcBef>
                <a:spcPct val="0"/>
              </a:spcBef>
              <a:spcAft>
                <a:spcPct val="0"/>
              </a:spcAft>
              <a:defRPr/>
            </a:pPr>
            <a:r>
              <a:rPr lang="en-US" sz="2400" dirty="0">
                <a:solidFill>
                  <a:srgbClr val="000000"/>
                </a:solidFill>
                <a:latin typeface="Arial" panose="020B0604020202020204" pitchFamily="34" charset="0"/>
                <a:cs typeface="Calibri" pitchFamily="34" charset="0"/>
              </a:rPr>
              <a:t>Six students are identified as gifted/advanced in a particular subject, so the teacher spreads them throughout her student work groups so they can help those who struggle.  She reasons that they will help the low performers, and they’ll learn the material better themselves for having taught it to others.   </a:t>
            </a:r>
          </a:p>
          <a:p>
            <a:pPr marL="228600" indent="-228600" eaLnBrk="0" fontAlgn="base" hangingPunct="0">
              <a:spcBef>
                <a:spcPct val="0"/>
              </a:spcBef>
              <a:spcAft>
                <a:spcPct val="0"/>
              </a:spcAft>
              <a:buFont typeface="Lucida Sans" pitchFamily="34" charset="0"/>
              <a:buAutoNum type="alphaUcPeriod"/>
              <a:defRPr/>
            </a:pPr>
            <a:endParaRPr lang="en-US" sz="2400" dirty="0">
              <a:solidFill>
                <a:srgbClr val="000000"/>
              </a:solidFill>
              <a:latin typeface="Arial" panose="020B0604020202020204" pitchFamily="34" charset="0"/>
              <a:cs typeface="Calibri" pitchFamily="34" charset="0"/>
            </a:endParaRPr>
          </a:p>
          <a:p>
            <a:pPr eaLnBrk="0" fontAlgn="base" hangingPunct="0">
              <a:spcBef>
                <a:spcPct val="0"/>
              </a:spcBef>
              <a:spcAft>
                <a:spcPct val="0"/>
              </a:spcAft>
              <a:defRPr/>
            </a:pPr>
            <a:r>
              <a:rPr lang="en-US" sz="2400" dirty="0">
                <a:solidFill>
                  <a:srgbClr val="000000"/>
                </a:solidFill>
                <a:latin typeface="Arial" panose="020B0604020202020204" pitchFamily="34" charset="0"/>
                <a:cs typeface="Calibri" pitchFamily="34" charset="0"/>
              </a:rPr>
              <a:t>In preparation for a class discussion of how reptiles and amphibians regulate internal body temperature, the science teacher asks a student known for his interest in auto mechanics to explain how most car engines regulate internal temperature.  Other students are asked to explain how we regulate the temperature of our homes and buildings as well as our own bodies.     </a:t>
            </a:r>
          </a:p>
          <a:p>
            <a:pPr marL="228600" indent="-228600" eaLnBrk="0" fontAlgn="base" hangingPunct="0">
              <a:spcBef>
                <a:spcPct val="0"/>
              </a:spcBef>
              <a:spcAft>
                <a:spcPct val="0"/>
              </a:spcAft>
              <a:buFont typeface="Lucida Sans" pitchFamily="34" charset="0"/>
              <a:buAutoNum type="alphaUcPeriod"/>
              <a:defRPr/>
            </a:pPr>
            <a:endParaRPr lang="en-US" sz="2000" dirty="0">
              <a:solidFill>
                <a:prstClr val="white"/>
              </a:solidFill>
              <a:latin typeface="Arial" panose="020B0604020202020204" pitchFamily="34" charset="0"/>
              <a:cs typeface="Calibri" pitchFamily="34" charset="0"/>
            </a:endParaRPr>
          </a:p>
        </p:txBody>
      </p:sp>
      <p:sp>
        <p:nvSpPr>
          <p:cNvPr id="21507" name="TextBox 2"/>
          <p:cNvSpPr txBox="1">
            <a:spLocks noChangeArrowheads="1"/>
          </p:cNvSpPr>
          <p:nvPr/>
        </p:nvSpPr>
        <p:spPr bwMode="auto">
          <a:xfrm>
            <a:off x="5715000" y="3810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F</a:t>
            </a:r>
            <a:endParaRPr lang="en-US" sz="4000" b="1" dirty="0">
              <a:solidFill>
                <a:srgbClr val="000000"/>
              </a:solidFill>
            </a:endParaRPr>
          </a:p>
        </p:txBody>
      </p:sp>
    </p:spTree>
    <p:extLst>
      <p:ext uri="{BB962C8B-B14F-4D97-AF65-F5344CB8AC3E}">
        <p14:creationId xmlns:p14="http://schemas.microsoft.com/office/powerpoint/2010/main" val="267520205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828800" y="1524000"/>
            <a:ext cx="8610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000" dirty="0">
                <a:solidFill>
                  <a:prstClr val="white"/>
                </a:solidFill>
                <a:ea typeface="Calibri" panose="020F0502020204030204" pitchFamily="34" charset="0"/>
                <a:cs typeface="Calibri" panose="020F0502020204030204" pitchFamily="34" charset="0"/>
              </a:rPr>
              <a:t>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Eleven students do not do the assignment from last night.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Consequently, they are not prepared to move on with the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class in today’s task.</a:t>
            </a:r>
          </a:p>
          <a:p>
            <a:pPr fontAlgn="base">
              <a:spcBef>
                <a:spcPct val="0"/>
              </a:spcBef>
              <a:spcAft>
                <a:spcPct val="0"/>
              </a:spcAft>
            </a:pPr>
            <a:endParaRPr lang="en-US" sz="2400" dirty="0">
              <a:solidFill>
                <a:srgbClr val="000000"/>
              </a:solidFill>
              <a:ea typeface="Calibri" panose="020F0502020204030204" pitchFamily="34" charset="0"/>
              <a:cs typeface="Calibri" panose="020F0502020204030204" pitchFamily="34" charset="0"/>
            </a:endParaRP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There are only enough microscopes for every three students.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One student in each group uses the microscope to bring items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into focus, another draws what the group sees through the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eyepiece, then all three students answer the comprehension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questions.   </a:t>
            </a:r>
          </a:p>
        </p:txBody>
      </p:sp>
      <p:sp>
        <p:nvSpPr>
          <p:cNvPr id="22531" name="TextBox 2"/>
          <p:cNvSpPr txBox="1">
            <a:spLocks noChangeArrowheads="1"/>
          </p:cNvSpPr>
          <p:nvPr/>
        </p:nvSpPr>
        <p:spPr bwMode="auto">
          <a:xfrm>
            <a:off x="5562600" y="5334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G</a:t>
            </a:r>
            <a:endParaRPr lang="en-US" sz="4000" b="1" dirty="0">
              <a:solidFill>
                <a:srgbClr val="000000"/>
              </a:solidFill>
            </a:endParaRPr>
          </a:p>
        </p:txBody>
      </p:sp>
    </p:spTree>
    <p:extLst>
      <p:ext uri="{BB962C8B-B14F-4D97-AF65-F5344CB8AC3E}">
        <p14:creationId xmlns:p14="http://schemas.microsoft.com/office/powerpoint/2010/main" val="299552894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152400"/>
            <a:ext cx="4572000" cy="762000"/>
          </a:xfrm>
        </p:spPr>
        <p:txBody>
          <a:bodyPr/>
          <a:lstStyle/>
          <a:p>
            <a:pPr marL="0" indent="0" algn="r">
              <a:buNone/>
              <a:defRPr/>
            </a:pPr>
            <a:r>
              <a:rPr lang="en-US" sz="2800" b="1" dirty="0">
                <a:solidFill>
                  <a:schemeClr val="bg1"/>
                </a:solidFill>
                <a:effectLst/>
                <a:latin typeface="Candara" pitchFamily="34" charset="0"/>
              </a:rPr>
              <a:t>Processing Activity:  </a:t>
            </a:r>
          </a:p>
          <a:p>
            <a:pPr marL="0" indent="0" algn="r">
              <a:buNone/>
              <a:defRPr/>
            </a:pPr>
            <a:r>
              <a:rPr lang="en-US" sz="2800" b="1" dirty="0">
                <a:solidFill>
                  <a:schemeClr val="bg1"/>
                </a:solidFill>
                <a:effectLst/>
                <a:latin typeface="Candara" pitchFamily="34" charset="0"/>
              </a:rPr>
              <a:t>“I used to </a:t>
            </a:r>
          </a:p>
          <a:p>
            <a:pPr marL="0" indent="0" algn="r">
              <a:buNone/>
              <a:defRPr/>
            </a:pPr>
            <a:r>
              <a:rPr lang="en-US" sz="2800" b="1" dirty="0">
                <a:solidFill>
                  <a:schemeClr val="bg1"/>
                </a:solidFill>
                <a:effectLst/>
                <a:latin typeface="Candara" pitchFamily="34" charset="0"/>
              </a:rPr>
              <a:t>think…, </a:t>
            </a:r>
          </a:p>
          <a:p>
            <a:pPr marL="0" indent="0" algn="r">
              <a:buNone/>
              <a:defRPr/>
            </a:pPr>
            <a:r>
              <a:rPr lang="en-US" sz="2800" b="1" dirty="0">
                <a:solidFill>
                  <a:schemeClr val="bg1"/>
                </a:solidFill>
                <a:effectLst/>
                <a:latin typeface="Candara" pitchFamily="34" charset="0"/>
              </a:rPr>
              <a:t>but now </a:t>
            </a:r>
          </a:p>
          <a:p>
            <a:pPr marL="0" indent="0" algn="r">
              <a:buNone/>
              <a:defRPr/>
            </a:pPr>
            <a:r>
              <a:rPr lang="en-US" sz="2800" b="1" dirty="0">
                <a:solidFill>
                  <a:schemeClr val="bg1"/>
                </a:solidFill>
                <a:effectLst/>
                <a:latin typeface="Candara" pitchFamily="34" charset="0"/>
              </a:rPr>
              <a:t>I think…”</a:t>
            </a:r>
          </a:p>
          <a:p>
            <a:pPr marL="0" indent="0">
              <a:buNone/>
              <a:defRPr/>
            </a:pPr>
            <a:endParaRPr lang="en-US" dirty="0" smtClean="0">
              <a:solidFill>
                <a:schemeClr val="bg1"/>
              </a:solidFill>
              <a:latin typeface="Candara" pitchFamily="34" charset="0"/>
            </a:endParaRPr>
          </a:p>
        </p:txBody>
      </p:sp>
    </p:spTree>
    <p:extLst>
      <p:ext uri="{BB962C8B-B14F-4D97-AF65-F5344CB8AC3E}">
        <p14:creationId xmlns:p14="http://schemas.microsoft.com/office/powerpoint/2010/main" val="6233256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4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113"/>
            <a:ext cx="9448800" cy="705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11113"/>
            <a:ext cx="9144000" cy="1611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4148" name="TextBox 5"/>
          <p:cNvSpPr txBox="1">
            <a:spLocks noChangeArrowheads="1"/>
          </p:cNvSpPr>
          <p:nvPr/>
        </p:nvSpPr>
        <p:spPr bwMode="auto">
          <a:xfrm>
            <a:off x="2819400" y="762000"/>
            <a:ext cx="7620000" cy="58420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dirty="0">
                <a:solidFill>
                  <a:srgbClr val="000000"/>
                </a:solidFill>
                <a:latin typeface="Aharoni" panose="02010803020104030203" pitchFamily="2" charset="-79"/>
                <a:cs typeface="Aharoni" panose="02010803020104030203" pitchFamily="2" charset="-79"/>
              </a:rPr>
              <a:t>Equal                                   Fair</a:t>
            </a:r>
          </a:p>
        </p:txBody>
      </p:sp>
    </p:spTree>
    <p:extLst>
      <p:ext uri="{BB962C8B-B14F-4D97-AF65-F5344CB8AC3E}">
        <p14:creationId xmlns:p14="http://schemas.microsoft.com/office/powerpoint/2010/main" val="480281251"/>
      </p:ext>
    </p:extLst>
  </p:cSld>
  <p:clrMapOvr>
    <a:masterClrMapping/>
  </p:clrMapOvr>
  <p:timing>
    <p:tnLst>
      <p:par>
        <p:cTn xmlns:p14="http://schemas.microsoft.com/office/powerpoint/2010/main" id="1" dur="indefinite" restart="never" nodeType="tmRoot"/>
      </p:par>
    </p:tnLst>
  </p:timing>
</p:sld>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ream">
  <a:themeElements>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FF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1_Office Theme">
  <a:themeElements>
    <a:clrScheme name="Custom 156">
      <a:dk1>
        <a:sysClr val="windowText" lastClr="000000"/>
      </a:dk1>
      <a:lt1>
        <a:sysClr val="window" lastClr="FFFFFF"/>
      </a:lt1>
      <a:dk2>
        <a:srgbClr val="00206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Stream">
  <a:themeElements>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FF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
      <a:clrScheme name="Stream 12">
        <a:dk1>
          <a:srgbClr val="000000"/>
        </a:dk1>
        <a:lt1>
          <a:srgbClr val="FFFFFF"/>
        </a:lt1>
        <a:dk2>
          <a:srgbClr val="000000"/>
        </a:dk2>
        <a:lt2>
          <a:srgbClr val="FFFFFF"/>
        </a:lt2>
        <a:accent1>
          <a:srgbClr val="FFFFFF"/>
        </a:accent1>
        <a:accent2>
          <a:srgbClr val="000000"/>
        </a:accent2>
        <a:accent3>
          <a:srgbClr val="FFFFFF"/>
        </a:accent3>
        <a:accent4>
          <a:srgbClr val="000000"/>
        </a:accent4>
        <a:accent5>
          <a:srgbClr val="FFFFFF"/>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1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Black and white version">
      <a:dk1>
        <a:srgbClr val="FFFFFF"/>
      </a:dk1>
      <a:lt1>
        <a:srgbClr val="000514"/>
      </a:lt1>
      <a:dk2>
        <a:srgbClr val="FFFFFF"/>
      </a:dk2>
      <a:lt2>
        <a:srgbClr val="000514"/>
      </a:lt2>
      <a:accent1>
        <a:srgbClr val="FFFFFF"/>
      </a:accent1>
      <a:accent2>
        <a:srgbClr val="FFFFFF"/>
      </a:accent2>
      <a:accent3>
        <a:srgbClr val="FFFFFF"/>
      </a:accent3>
      <a:accent4>
        <a:srgbClr val="FFFFFF"/>
      </a:accent4>
      <a:accent5>
        <a:srgbClr val="FFFFFF"/>
      </a:accent5>
      <a:accent6>
        <a:srgbClr val="FFFFFF"/>
      </a:accent6>
      <a:hlink>
        <a:srgbClr val="00051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eam">
  <a:themeElements>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FF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Black and white version">
      <a:dk1>
        <a:srgbClr val="FFFFFF"/>
      </a:dk1>
      <a:lt1>
        <a:srgbClr val="000514"/>
      </a:lt1>
      <a:dk2>
        <a:srgbClr val="FFFFFF"/>
      </a:dk2>
      <a:lt2>
        <a:srgbClr val="000514"/>
      </a:lt2>
      <a:accent1>
        <a:srgbClr val="FFFFFF"/>
      </a:accent1>
      <a:accent2>
        <a:srgbClr val="FFFFFF"/>
      </a:accent2>
      <a:accent3>
        <a:srgbClr val="FFFFFF"/>
      </a:accent3>
      <a:accent4>
        <a:srgbClr val="FFFFFF"/>
      </a:accent4>
      <a:accent5>
        <a:srgbClr val="FFFFFF"/>
      </a:accent5>
      <a:accent6>
        <a:srgbClr val="FFFFFF"/>
      </a:accent6>
      <a:hlink>
        <a:srgbClr val="00051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Black and white version">
      <a:dk1>
        <a:srgbClr val="FFFFFF"/>
      </a:dk1>
      <a:lt1>
        <a:srgbClr val="000514"/>
      </a:lt1>
      <a:dk2>
        <a:srgbClr val="FFFFFF"/>
      </a:dk2>
      <a:lt2>
        <a:srgbClr val="000514"/>
      </a:lt2>
      <a:accent1>
        <a:srgbClr val="FFFFFF"/>
      </a:accent1>
      <a:accent2>
        <a:srgbClr val="FFFFFF"/>
      </a:accent2>
      <a:accent3>
        <a:srgbClr val="FFFFFF"/>
      </a:accent3>
      <a:accent4>
        <a:srgbClr val="FFFFFF"/>
      </a:accent4>
      <a:accent5>
        <a:srgbClr val="FFFFFF"/>
      </a:accent5>
      <a:accent6>
        <a:srgbClr val="FFFFFF"/>
      </a:accent6>
      <a:hlink>
        <a:srgbClr val="00051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1678</TotalTime>
  <Words>2508</Words>
  <Application>Microsoft Macintosh PowerPoint</Application>
  <PresentationFormat>Custom</PresentationFormat>
  <Paragraphs>325</Paragraphs>
  <Slides>89</Slides>
  <Notes>1</Notes>
  <HiddenSlides>0</HiddenSlides>
  <MMClips>0</MMClips>
  <ScaleCrop>false</ScaleCrop>
  <HeadingPairs>
    <vt:vector size="4" baseType="variant">
      <vt:variant>
        <vt:lpstr>Theme</vt:lpstr>
      </vt:variant>
      <vt:variant>
        <vt:i4>23</vt:i4>
      </vt:variant>
      <vt:variant>
        <vt:lpstr>Slide Titles</vt:lpstr>
      </vt:variant>
      <vt:variant>
        <vt:i4>89</vt:i4>
      </vt:variant>
    </vt:vector>
  </HeadingPairs>
  <TitlesOfParts>
    <vt:vector size="112" baseType="lpstr">
      <vt:lpstr>Office Theme</vt:lpstr>
      <vt:lpstr>1_Office Theme</vt:lpstr>
      <vt:lpstr>2_Office Theme</vt:lpstr>
      <vt:lpstr>6_Office Theme</vt:lpstr>
      <vt:lpstr>4_Stream</vt:lpstr>
      <vt:lpstr>5_Office Theme</vt:lpstr>
      <vt:lpstr>7_Office Theme</vt:lpstr>
      <vt:lpstr>16_Office Theme</vt:lpstr>
      <vt:lpstr>3_Default Design</vt:lpstr>
      <vt:lpstr>25_Office Theme</vt:lpstr>
      <vt:lpstr>27_Office Theme</vt:lpstr>
      <vt:lpstr>11_Stream</vt:lpstr>
      <vt:lpstr>31_Office Theme</vt:lpstr>
      <vt:lpstr>15_Stream</vt:lpstr>
      <vt:lpstr>16_Stream</vt:lpstr>
      <vt:lpstr>1_Metro</vt:lpstr>
      <vt:lpstr>1_Default Design</vt:lpstr>
      <vt:lpstr>15_Office Theme</vt:lpstr>
      <vt:lpstr>6_Default Design</vt:lpstr>
      <vt:lpstr>7_Default Design</vt:lpstr>
      <vt:lpstr>8_Default Design</vt:lpstr>
      <vt:lpstr>18_Stream</vt:lpstr>
      <vt:lpstr>28_Office Theme</vt:lpstr>
      <vt:lpstr>PowerPoint Presentation</vt:lpstr>
      <vt:lpstr>PowerPoint Presentation</vt:lpstr>
      <vt:lpstr>PowerPoint Presentation</vt:lpstr>
      <vt:lpstr>      “A student is not an interruption of our   work…the student is the purpose of it.   We are not doing a favor by serving the  student…the student is doing us a favor  by giving us the opportunity to do so.”                  -- William W. Purkey from an L.L. Bean Co. poster: “What is a customer?” by J.M. Eaton </vt:lpstr>
      <vt:lpstr>PowerPoint Presentation</vt:lpstr>
      <vt:lpstr>PowerPoint Presentation</vt:lpstr>
      <vt:lpstr>What Were We Thinking?</vt:lpstr>
      <vt:lpstr>What Were We Thinking?</vt:lpstr>
      <vt:lpstr>PowerPoint Presentation</vt:lpstr>
      <vt:lpstr>PowerPoint Presentation</vt:lpstr>
      <vt:lpstr>Oxygen/Nutrient-Filled Bloodflow  When the Body is in Survival Mode</vt:lpstr>
      <vt:lpstr>PowerPoint Presentation</vt:lpstr>
      <vt:lpstr>Components of Blood Content Matrix</vt:lpstr>
      <vt:lpstr>The student’s rough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identify some of these principles,  reflect on the bigger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brain is innately social.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Jill Watson</cp:lastModifiedBy>
  <cp:revision>79</cp:revision>
  <cp:lastPrinted>2013-12-15T03:05:30Z</cp:lastPrinted>
  <dcterms:created xsi:type="dcterms:W3CDTF">2013-12-08T23:35:34Z</dcterms:created>
  <dcterms:modified xsi:type="dcterms:W3CDTF">2015-03-11T04:49:33Z</dcterms:modified>
</cp:coreProperties>
</file>